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8" r:id="rId3"/>
    <p:sldId id="265" r:id="rId4"/>
    <p:sldId id="259" r:id="rId5"/>
    <p:sldId id="262" r:id="rId6"/>
    <p:sldId id="278" r:id="rId7"/>
    <p:sldId id="263" r:id="rId8"/>
    <p:sldId id="279" r:id="rId9"/>
    <p:sldId id="267" r:id="rId10"/>
    <p:sldId id="280" r:id="rId11"/>
    <p:sldId id="268" r:id="rId12"/>
    <p:sldId id="281" r:id="rId13"/>
    <p:sldId id="269" r:id="rId14"/>
    <p:sldId id="282" r:id="rId15"/>
    <p:sldId id="270" r:id="rId16"/>
    <p:sldId id="283" r:id="rId17"/>
    <p:sldId id="271" r:id="rId18"/>
    <p:sldId id="284" r:id="rId19"/>
    <p:sldId id="272" r:id="rId20"/>
    <p:sldId id="285" r:id="rId21"/>
    <p:sldId id="273" r:id="rId22"/>
    <p:sldId id="286" r:id="rId23"/>
    <p:sldId id="274" r:id="rId24"/>
    <p:sldId id="287" r:id="rId25"/>
    <p:sldId id="275" r:id="rId26"/>
    <p:sldId id="288" r:id="rId27"/>
    <p:sldId id="276" r:id="rId28"/>
    <p:sldId id="277" r:id="rId29"/>
    <p:sldId id="289" r:id="rId30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D7E83F6-734A-4C65-8323-C1CD82BE397B}">
          <p14:sldIdLst>
            <p14:sldId id="256"/>
          </p14:sldIdLst>
        </p14:section>
        <p14:section name="MOB12 Concert" id="{21F82032-23BF-43A6-93B2-74561F5668AC}">
          <p14:sldIdLst>
            <p14:sldId id="258"/>
            <p14:sldId id="265"/>
          </p14:sldIdLst>
        </p14:section>
        <p14:section name="TickItOff!" id="{22BB6EDB-54C6-462F-8603-CB34EA0A74E2}">
          <p14:sldIdLst>
            <p14:sldId id="259"/>
            <p14:sldId id="262"/>
            <p14:sldId id="278"/>
            <p14:sldId id="263"/>
            <p14:sldId id="279"/>
            <p14:sldId id="267"/>
            <p14:sldId id="280"/>
            <p14:sldId id="268"/>
            <p14:sldId id="281"/>
            <p14:sldId id="269"/>
            <p14:sldId id="282"/>
            <p14:sldId id="270"/>
            <p14:sldId id="283"/>
            <p14:sldId id="271"/>
            <p14:sldId id="284"/>
            <p14:sldId id="272"/>
            <p14:sldId id="285"/>
            <p14:sldId id="273"/>
            <p14:sldId id="286"/>
            <p14:sldId id="274"/>
            <p14:sldId id="287"/>
            <p14:sldId id="275"/>
            <p14:sldId id="288"/>
            <p14:sldId id="276"/>
            <p14:sldId id="277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i ximin" initials="cx" lastIdx="1" clrIdx="0">
    <p:extLst>
      <p:ext uri="{19B8F6BF-5375-455C-9EA6-DF929625EA0E}">
        <p15:presenceInfo xmlns:p15="http://schemas.microsoft.com/office/powerpoint/2012/main" userId="55ab80fd5b1d87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3E9125-6E43-4452-AFBA-9F44DB661D46}" v="353" dt="2019-01-25T15:52:37.2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55" autoAdjust="0"/>
    <p:restoredTop sz="94660"/>
  </p:normalViewPr>
  <p:slideViewPr>
    <p:cSldViewPr snapToGrid="0">
      <p:cViewPr varScale="1">
        <p:scale>
          <a:sx n="52" d="100"/>
          <a:sy n="52" d="100"/>
        </p:scale>
        <p:origin x="274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CDCDA-2080-46B1-9A25-7E4B97ADD099}" type="datetimeFigureOut">
              <a:rPr lang="en-SG" smtClean="0"/>
              <a:t>25/1/2019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F1D3A-3162-42BC-9262-05CC437E085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72087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Higlighted</a:t>
            </a:r>
            <a:r>
              <a:rPr lang="en-US" dirty="0"/>
              <a:t> red text to be included as hover text 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F1D3A-3162-42BC-9262-05CC437E0857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25037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Higlighted</a:t>
            </a:r>
            <a:r>
              <a:rPr lang="en-US"/>
              <a:t> red text to be included as hover text 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F1D3A-3162-42BC-9262-05CC437E0857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99203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Higlighted</a:t>
            </a:r>
            <a:r>
              <a:rPr lang="en-US"/>
              <a:t> red text to be included as hover text 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F1D3A-3162-42BC-9262-05CC437E0857}" type="slidenum">
              <a:rPr lang="en-SG" smtClean="0"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92926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Higlighted</a:t>
            </a:r>
            <a:r>
              <a:rPr lang="en-US"/>
              <a:t> red text to be included as hover text 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F1D3A-3162-42BC-9262-05CC437E0857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48992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Higlighted</a:t>
            </a:r>
            <a:r>
              <a:rPr lang="en-US"/>
              <a:t> red text to be included as hover text 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F1D3A-3162-42BC-9262-05CC437E0857}" type="slidenum">
              <a:rPr lang="en-SG" smtClean="0"/>
              <a:t>14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22995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Higlighted</a:t>
            </a:r>
            <a:r>
              <a:rPr lang="en-US"/>
              <a:t> red text to be included as hover text 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F1D3A-3162-42BC-9262-05CC437E0857}" type="slidenum">
              <a:rPr lang="en-SG" smtClean="0"/>
              <a:t>15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76394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Higlighted</a:t>
            </a:r>
            <a:r>
              <a:rPr lang="en-US"/>
              <a:t> red text to be included as hover text 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F1D3A-3162-42BC-9262-05CC437E0857}" type="slidenum">
              <a:rPr lang="en-SG" smtClean="0"/>
              <a:t>16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50284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Higlighted</a:t>
            </a:r>
            <a:r>
              <a:rPr lang="en-US"/>
              <a:t> red text to be included as hover text 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F1D3A-3162-42BC-9262-05CC437E0857}" type="slidenum">
              <a:rPr lang="en-SG" smtClean="0"/>
              <a:t>17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53600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Higlighted</a:t>
            </a:r>
            <a:r>
              <a:rPr lang="en-US"/>
              <a:t> red text to be included as hover text 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F1D3A-3162-42BC-9262-05CC437E0857}" type="slidenum">
              <a:rPr lang="en-SG" smtClean="0"/>
              <a:t>18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0417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Higlighted</a:t>
            </a:r>
            <a:r>
              <a:rPr lang="en-US"/>
              <a:t> red text to be included as hover text 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F1D3A-3162-42BC-9262-05CC437E0857}" type="slidenum">
              <a:rPr lang="en-SG" smtClean="0"/>
              <a:t>19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96767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Higlighted</a:t>
            </a:r>
            <a:r>
              <a:rPr lang="en-US"/>
              <a:t> red text to be included as hover text 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F1D3A-3162-42BC-9262-05CC437E0857}" type="slidenum">
              <a:rPr lang="en-SG" smtClean="0"/>
              <a:t>20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60949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Higlighted</a:t>
            </a:r>
            <a:r>
              <a:rPr lang="en-US"/>
              <a:t> red text to be included as hover text 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F1D3A-3162-42BC-9262-05CC437E0857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778347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Higlighted</a:t>
            </a:r>
            <a:r>
              <a:rPr lang="en-US"/>
              <a:t> red text to be included as hover text 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F1D3A-3162-42BC-9262-05CC437E0857}" type="slidenum">
              <a:rPr lang="en-SG" smtClean="0"/>
              <a:t>21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626134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Higlighted</a:t>
            </a:r>
            <a:r>
              <a:rPr lang="en-US"/>
              <a:t> red text to be included as hover text 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F1D3A-3162-42BC-9262-05CC437E0857}" type="slidenum">
              <a:rPr lang="en-SG" smtClean="0"/>
              <a:t>22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426116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Higlighted</a:t>
            </a:r>
            <a:r>
              <a:rPr lang="en-US"/>
              <a:t> red text to be included as hover text 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F1D3A-3162-42BC-9262-05CC437E0857}" type="slidenum">
              <a:rPr lang="en-SG" smtClean="0"/>
              <a:t>23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413947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Higlighted</a:t>
            </a:r>
            <a:r>
              <a:rPr lang="en-US"/>
              <a:t> red text to be included as hover text 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F1D3A-3162-42BC-9262-05CC437E0857}" type="slidenum">
              <a:rPr lang="en-SG" smtClean="0"/>
              <a:t>24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45619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Higlighted</a:t>
            </a:r>
            <a:r>
              <a:rPr lang="en-US"/>
              <a:t> red text to be included as hover text 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F1D3A-3162-42BC-9262-05CC437E0857}" type="slidenum">
              <a:rPr lang="en-SG" smtClean="0"/>
              <a:t>25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424550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Higlighted</a:t>
            </a:r>
            <a:r>
              <a:rPr lang="en-US"/>
              <a:t> red text to be included as hover text 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F1D3A-3162-42BC-9262-05CC437E0857}" type="slidenum">
              <a:rPr lang="en-SG" smtClean="0"/>
              <a:t>26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385009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Higlighted</a:t>
            </a:r>
            <a:r>
              <a:rPr lang="en-US"/>
              <a:t> red text to be included as hover text 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F1D3A-3162-42BC-9262-05CC437E0857}" type="slidenum">
              <a:rPr lang="en-SG" smtClean="0"/>
              <a:t>27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756449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Higlighted</a:t>
            </a:r>
            <a:r>
              <a:rPr lang="en-US"/>
              <a:t> red text to be included as hover text 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F1D3A-3162-42BC-9262-05CC437E0857}" type="slidenum">
              <a:rPr lang="en-SG" smtClean="0"/>
              <a:t>28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94032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Higlighted</a:t>
            </a:r>
            <a:r>
              <a:rPr lang="en-US"/>
              <a:t> red text to be included as hover text 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F1D3A-3162-42BC-9262-05CC437E0857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49565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Higlighted</a:t>
            </a:r>
            <a:r>
              <a:rPr lang="en-US"/>
              <a:t> red text to be included as hover text 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F1D3A-3162-42BC-9262-05CC437E0857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59280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Higlighted</a:t>
            </a:r>
            <a:r>
              <a:rPr lang="en-US"/>
              <a:t> red text to be included as hover text 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F1D3A-3162-42BC-9262-05CC437E0857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24926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Higlighted</a:t>
            </a:r>
            <a:r>
              <a:rPr lang="en-US"/>
              <a:t> red text to be included as hover text 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F1D3A-3162-42BC-9262-05CC437E0857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41008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Higlighted</a:t>
            </a:r>
            <a:r>
              <a:rPr lang="en-US"/>
              <a:t> red text to be included as hover text 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F1D3A-3162-42BC-9262-05CC437E0857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56042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Higlighted</a:t>
            </a:r>
            <a:r>
              <a:rPr lang="en-US"/>
              <a:t> red text to be included as hover text 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F1D3A-3162-42BC-9262-05CC437E0857}" type="slidenum">
              <a:rPr lang="en-SG" smtClean="0"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89567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Higlighted</a:t>
            </a:r>
            <a:r>
              <a:rPr lang="en-US"/>
              <a:t> red text to be included as hover text 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F1D3A-3162-42BC-9262-05CC437E0857}" type="slidenum">
              <a:rPr lang="en-SG" smtClean="0"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33130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C32E-FA25-411B-AF90-6B61A8C8D461}" type="datetimeFigureOut">
              <a:rPr lang="en-SG" smtClean="0"/>
              <a:t>25/1/2019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C2D0-0F1D-48E8-B162-997F0D90DD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042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C32E-FA25-411B-AF90-6B61A8C8D461}" type="datetimeFigureOut">
              <a:rPr lang="en-SG" smtClean="0"/>
              <a:t>25/1/2019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C2D0-0F1D-48E8-B162-997F0D90DD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2432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C32E-FA25-411B-AF90-6B61A8C8D461}" type="datetimeFigureOut">
              <a:rPr lang="en-SG" smtClean="0"/>
              <a:t>25/1/2019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C2D0-0F1D-48E8-B162-997F0D90DD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5761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C32E-FA25-411B-AF90-6B61A8C8D461}" type="datetimeFigureOut">
              <a:rPr lang="en-SG" smtClean="0"/>
              <a:t>25/1/2019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C2D0-0F1D-48E8-B162-997F0D90DD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7176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C32E-FA25-411B-AF90-6B61A8C8D461}" type="datetimeFigureOut">
              <a:rPr lang="en-SG" smtClean="0"/>
              <a:t>25/1/2019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C2D0-0F1D-48E8-B162-997F0D90DD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7278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C32E-FA25-411B-AF90-6B61A8C8D461}" type="datetimeFigureOut">
              <a:rPr lang="en-SG" smtClean="0"/>
              <a:t>25/1/2019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C2D0-0F1D-48E8-B162-997F0D90DD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2224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C32E-FA25-411B-AF90-6B61A8C8D461}" type="datetimeFigureOut">
              <a:rPr lang="en-SG" smtClean="0"/>
              <a:t>25/1/2019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C2D0-0F1D-48E8-B162-997F0D90DD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5866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C32E-FA25-411B-AF90-6B61A8C8D461}" type="datetimeFigureOut">
              <a:rPr lang="en-SG" smtClean="0"/>
              <a:t>25/1/2019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C2D0-0F1D-48E8-B162-997F0D90DD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141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C32E-FA25-411B-AF90-6B61A8C8D461}" type="datetimeFigureOut">
              <a:rPr lang="en-SG" smtClean="0"/>
              <a:t>25/1/2019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C2D0-0F1D-48E8-B162-997F0D90DD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6578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C32E-FA25-411B-AF90-6B61A8C8D461}" type="datetimeFigureOut">
              <a:rPr lang="en-SG" smtClean="0"/>
              <a:t>25/1/2019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C2D0-0F1D-48E8-B162-997F0D90DD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981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C32E-FA25-411B-AF90-6B61A8C8D461}" type="datetimeFigureOut">
              <a:rPr lang="en-SG" smtClean="0"/>
              <a:t>25/1/2019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6C2D0-0F1D-48E8-B162-997F0D90DD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333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1C32E-FA25-411B-AF90-6B61A8C8D461}" type="datetimeFigureOut">
              <a:rPr lang="en-SG" smtClean="0"/>
              <a:t>25/1/2019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6C2D0-0F1D-48E8-B162-997F0D90DD6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7479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.jpeg"/><Relationship Id="rId7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10" Type="http://schemas.microsoft.com/office/2007/relationships/hdphoto" Target="../media/hdphoto2.wdp"/><Relationship Id="rId4" Type="http://schemas.openxmlformats.org/officeDocument/2006/relationships/slide" Target="slide5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microsoft.com/office/2007/relationships/hdphoto" Target="../media/hdphoto3.wdp"/><Relationship Id="rId10" Type="http://schemas.openxmlformats.org/officeDocument/2006/relationships/slide" Target="slide10.xml"/><Relationship Id="rId4" Type="http://schemas.openxmlformats.org/officeDocument/2006/relationships/image" Target="../media/image7.png"/><Relationship Id="rId9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2.jpeg"/><Relationship Id="rId7" Type="http://schemas.openxmlformats.org/officeDocument/2006/relationships/slide" Target="slide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slide" Target="slide9.xml"/><Relationship Id="rId11" Type="http://schemas.microsoft.com/office/2007/relationships/hdphoto" Target="../media/hdphoto2.wdp"/><Relationship Id="rId5" Type="http://schemas.openxmlformats.org/officeDocument/2006/relationships/slide" Target="slide7.xml"/><Relationship Id="rId10" Type="http://schemas.openxmlformats.org/officeDocument/2006/relationships/image" Target="../media/image6.png"/><Relationship Id="rId4" Type="http://schemas.openxmlformats.org/officeDocument/2006/relationships/slide" Target="slide5.xml"/><Relationship Id="rId9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gif"/><Relationship Id="rId5" Type="http://schemas.microsoft.com/office/2007/relationships/hdphoto" Target="../media/hdphoto3.wdp"/><Relationship Id="rId10" Type="http://schemas.openxmlformats.org/officeDocument/2006/relationships/slide" Target="slide12.xml"/><Relationship Id="rId4" Type="http://schemas.openxmlformats.org/officeDocument/2006/relationships/image" Target="../media/image7.png"/><Relationship Id="rId9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2.jpeg"/><Relationship Id="rId7" Type="http://schemas.openxmlformats.org/officeDocument/2006/relationships/slide" Target="slide11.xml"/><Relationship Id="rId12" Type="http://schemas.microsoft.com/office/2007/relationships/hdphoto" Target="../media/hdphoto2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9.xml"/><Relationship Id="rId11" Type="http://schemas.openxmlformats.org/officeDocument/2006/relationships/image" Target="../media/image6.png"/><Relationship Id="rId5" Type="http://schemas.openxmlformats.org/officeDocument/2006/relationships/slide" Target="slide7.xml"/><Relationship Id="rId10" Type="http://schemas.openxmlformats.org/officeDocument/2006/relationships/image" Target="../media/image3.jpeg"/><Relationship Id="rId4" Type="http://schemas.openxmlformats.org/officeDocument/2006/relationships/slide" Target="slide5.xml"/><Relationship Id="rId9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10" Type="http://schemas.openxmlformats.org/officeDocument/2006/relationships/slide" Target="slide14.xml"/><Relationship Id="rId4" Type="http://schemas.openxmlformats.org/officeDocument/2006/relationships/image" Target="../media/image7.png"/><Relationship Id="rId9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slide" Target="slide11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slide" Target="slide9.xml"/><Relationship Id="rId11" Type="http://schemas.openxmlformats.org/officeDocument/2006/relationships/image" Target="../media/image3.jpeg"/><Relationship Id="rId5" Type="http://schemas.openxmlformats.org/officeDocument/2006/relationships/slide" Target="slide7.xml"/><Relationship Id="rId10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microsoft.com/office/2007/relationships/hdphoto" Target="../media/hdphoto3.wdp"/><Relationship Id="rId10" Type="http://schemas.openxmlformats.org/officeDocument/2006/relationships/slide" Target="slide16.xml"/><Relationship Id="rId4" Type="http://schemas.openxmlformats.org/officeDocument/2006/relationships/image" Target="../media/image7.png"/><Relationship Id="rId9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slide" Target="slide11.xml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7.xml"/><Relationship Id="rId10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slide" Target="slide15.xml"/><Relationship Id="rId1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microsoft.com/office/2007/relationships/hdphoto" Target="../media/hdphoto3.wdp"/><Relationship Id="rId10" Type="http://schemas.openxmlformats.org/officeDocument/2006/relationships/slide" Target="slide18.xml"/><Relationship Id="rId4" Type="http://schemas.openxmlformats.org/officeDocument/2006/relationships/image" Target="../media/image7.png"/><Relationship Id="rId9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ob12bbc.weebly.com/uploads/8/3/7/8/83789814/mob_12_concert_booklet_latest_240119.pdf" TargetMode="External"/><Relationship Id="rId5" Type="http://schemas.openxmlformats.org/officeDocument/2006/relationships/slide" Target="slide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3.jpeg"/><Relationship Id="rId3" Type="http://schemas.openxmlformats.org/officeDocument/2006/relationships/image" Target="../media/image2.jpeg"/><Relationship Id="rId7" Type="http://schemas.openxmlformats.org/officeDocument/2006/relationships/slide" Target="slide11.xml"/><Relationship Id="rId12" Type="http://schemas.openxmlformats.org/officeDocument/2006/relationships/slide" Target="slide2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7.xml"/><Relationship Id="rId15" Type="http://schemas.microsoft.com/office/2007/relationships/hdphoto" Target="../media/hdphoto2.wdp"/><Relationship Id="rId10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slide" Target="slide15.xml"/><Relationship Id="rId1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microsoft.com/office/2007/relationships/hdphoto" Target="../media/hdphoto3.wdp"/><Relationship Id="rId10" Type="http://schemas.openxmlformats.org/officeDocument/2006/relationships/slide" Target="slide20.xml"/><Relationship Id="rId4" Type="http://schemas.openxmlformats.org/officeDocument/2006/relationships/image" Target="../media/image7.png"/><Relationship Id="rId9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3.xml"/><Relationship Id="rId3" Type="http://schemas.openxmlformats.org/officeDocument/2006/relationships/image" Target="../media/image2.jpeg"/><Relationship Id="rId7" Type="http://schemas.openxmlformats.org/officeDocument/2006/relationships/slide" Target="slide11.xml"/><Relationship Id="rId12" Type="http://schemas.openxmlformats.org/officeDocument/2006/relationships/slide" Target="slide21.xml"/><Relationship Id="rId2" Type="http://schemas.openxmlformats.org/officeDocument/2006/relationships/notesSlide" Target="../notesSlides/notesSlide21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4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7.xml"/><Relationship Id="rId15" Type="http://schemas.openxmlformats.org/officeDocument/2006/relationships/image" Target="../media/image6.png"/><Relationship Id="rId10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slide" Target="slide15.xml"/><Relationship Id="rId1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microsoft.com/office/2007/relationships/hdphoto" Target="../media/hdphoto3.wdp"/><Relationship Id="rId10" Type="http://schemas.openxmlformats.org/officeDocument/2006/relationships/slide" Target="slide22.xml"/><Relationship Id="rId4" Type="http://schemas.openxmlformats.org/officeDocument/2006/relationships/image" Target="../media/image7.png"/><Relationship Id="rId9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3.xml"/><Relationship Id="rId3" Type="http://schemas.openxmlformats.org/officeDocument/2006/relationships/image" Target="../media/image2.jpeg"/><Relationship Id="rId7" Type="http://schemas.openxmlformats.org/officeDocument/2006/relationships/slide" Target="slide11.xml"/><Relationship Id="rId12" Type="http://schemas.openxmlformats.org/officeDocument/2006/relationships/slide" Target="slide21.xml"/><Relationship Id="rId17" Type="http://schemas.microsoft.com/office/2007/relationships/hdphoto" Target="../media/hdphoto2.wdp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7.xml"/><Relationship Id="rId15" Type="http://schemas.openxmlformats.org/officeDocument/2006/relationships/image" Target="../media/image3.jpeg"/><Relationship Id="rId10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slide" Target="slide15.xml"/><Relationship Id="rId1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10" Type="http://schemas.openxmlformats.org/officeDocument/2006/relationships/slide" Target="slide24.xml"/><Relationship Id="rId4" Type="http://schemas.openxmlformats.org/officeDocument/2006/relationships/image" Target="../media/image7.png"/><Relationship Id="rId9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3.xml"/><Relationship Id="rId1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slide" Target="slide11.xml"/><Relationship Id="rId12" Type="http://schemas.openxmlformats.org/officeDocument/2006/relationships/slide" Target="slide21.xml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7.xml"/><Relationship Id="rId15" Type="http://schemas.openxmlformats.org/officeDocument/2006/relationships/slide" Target="slide27.xml"/><Relationship Id="rId10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slide" Target="slide15.xml"/><Relationship Id="rId1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microsoft.com/office/2007/relationships/hdphoto" Target="../media/hdphoto3.wdp"/><Relationship Id="rId10" Type="http://schemas.openxmlformats.org/officeDocument/2006/relationships/slide" Target="slide26.xml"/><Relationship Id="rId4" Type="http://schemas.openxmlformats.org/officeDocument/2006/relationships/image" Target="../media/image7.png"/><Relationship Id="rId9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microsoft.com/office/2007/relationships/hdphoto" Target="../media/hdphoto2.wd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slide" Target="slide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10" Type="http://schemas.openxmlformats.org/officeDocument/2006/relationships/slide" Target="slide6.xml"/><Relationship Id="rId4" Type="http://schemas.microsoft.com/office/2007/relationships/hdphoto" Target="../media/hdphoto1.wdp"/><Relationship Id="rId9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5.xml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microsoft.com/office/2007/relationships/hdphoto" Target="../media/hdphoto3.wdp"/><Relationship Id="rId10" Type="http://schemas.openxmlformats.org/officeDocument/2006/relationships/slide" Target="slide8.xml"/><Relationship Id="rId4" Type="http://schemas.openxmlformats.org/officeDocument/2006/relationships/image" Target="../media/image7.png"/><Relationship Id="rId9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0BB01-F8A2-4578-83C6-88CBEAD85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5989585"/>
            <a:ext cx="5143500" cy="2849615"/>
          </a:xfrm>
        </p:spPr>
        <p:txBody>
          <a:bodyPr>
            <a:normAutofit fontScale="90000"/>
          </a:bodyPr>
          <a:lstStyle/>
          <a:p>
            <a:r>
              <a:rPr lang="en-US" sz="9600" dirty="0">
                <a:hlinkClick r:id="rId2" action="ppaction://hlinksldjump"/>
              </a:rPr>
              <a:t>Welcome!</a:t>
            </a:r>
            <a:br>
              <a:rPr lang="en-US" sz="9600" dirty="0">
                <a:hlinkClick r:id="rId2" action="ppaction://hlinksldjump"/>
              </a:rPr>
            </a:br>
            <a:r>
              <a:rPr lang="en-US" sz="3600" dirty="0">
                <a:hlinkClick r:id="rId2" action="ppaction://hlinksldjump"/>
              </a:rPr>
              <a:t>tap on the logo to continue… </a:t>
            </a:r>
            <a:endParaRPr lang="en-SG" sz="3600" dirty="0">
              <a:hlinkClick r:id="rId3" action="ppaction://hlinksldjump"/>
            </a:endParaRPr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F3A26CFF-49C4-4CD2-B3C4-B0375878DF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00" y="1584962"/>
            <a:ext cx="4108200" cy="536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62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A6456C6-FF32-4287-A7B2-A6E298559D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22444"/>
            <a:ext cx="6858000" cy="906955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0CA5091-44D8-4DEF-97E3-F0BDA3B4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309" y="649114"/>
            <a:ext cx="4244204" cy="2356556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Tick it off, </a:t>
            </a:r>
            <a:br>
              <a:rPr lang="en-US" sz="6000"/>
            </a:br>
            <a:r>
              <a:rPr lang="en-US" sz="6000"/>
              <a:t>one-by-one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BB45701-9169-4B00-A514-826B1F43C05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21306186"/>
              </p:ext>
            </p:extLst>
          </p:nvPr>
        </p:nvGraphicFramePr>
        <p:xfrm>
          <a:off x="471488" y="3244850"/>
          <a:ext cx="5915026" cy="77381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75278">
                  <a:extLst>
                    <a:ext uri="{9D8B030D-6E8A-4147-A177-3AD203B41FA5}">
                      <a16:colId xmlns:a16="http://schemas.microsoft.com/office/drawing/2014/main" val="3977008544"/>
                    </a:ext>
                  </a:extLst>
                </a:gridCol>
                <a:gridCol w="1239748">
                  <a:extLst>
                    <a:ext uri="{9D8B030D-6E8A-4147-A177-3AD203B41FA5}">
                      <a16:colId xmlns:a16="http://schemas.microsoft.com/office/drawing/2014/main" val="3090454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4" action="ppaction://hlinksldjump"/>
                        </a:rPr>
                        <a:t>Bunga</a:t>
                      </a: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4" action="ppaction://hlinksldjump"/>
                        </a:rPr>
                        <a:t> </a:t>
                      </a:r>
                      <a:r>
                        <a:rPr lang="en-SG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4" action="ppaction://hlinksldjump"/>
                        </a:rPr>
                        <a:t>Sayang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1315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5" action="ppaction://hlinksldjump"/>
                        </a:rPr>
                        <a:t>Carol of the Drum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81478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6" action="ppaction://hlinksldjump"/>
                        </a:rPr>
                        <a:t>Sleigh Ride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49826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7" action="ppaction://hlinksldjump"/>
                        </a:rPr>
                        <a:t>A Christmas Festival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77562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Frosty the Snowman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70522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Jingle Bell Rock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21204766"/>
                  </a:ext>
                </a:extLst>
              </a:tr>
              <a:tr h="276702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Wizards in Winter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98557549"/>
                  </a:ext>
                </a:extLst>
              </a:tr>
              <a:tr h="276702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Raindrops Keep Falling on my Head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12875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Andromeda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5565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Nocturnal Fantasy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43998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When You Wish Upon a Star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31481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 Neighbour Totoro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66524490"/>
                  </a:ext>
                </a:extLst>
              </a:tr>
            </a:tbl>
          </a:graphicData>
        </a:graphic>
      </p:graphicFrame>
      <p:pic>
        <p:nvPicPr>
          <p:cNvPr id="7" name="Pictur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58225AE-7B9E-4DE6-922F-FEA4BDFDD8A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" y="649114"/>
            <a:ext cx="1801450" cy="23514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A652EF-CA7A-4204-99A1-6BAB5B1A6F7D}"/>
              </a:ext>
            </a:extLst>
          </p:cNvPr>
          <p:cNvSpPr txBox="1"/>
          <p:nvPr/>
        </p:nvSpPr>
        <p:spPr>
          <a:xfrm>
            <a:off x="221673" y="11092425"/>
            <a:ext cx="638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 Click on the logo to return to main menu</a:t>
            </a:r>
            <a:endParaRPr lang="en-SG" b="1" dirty="0"/>
          </a:p>
        </p:txBody>
      </p:sp>
      <p:pic>
        <p:nvPicPr>
          <p:cNvPr id="9" name="Picture 6" descr="Image result for wrong">
            <a:extLst>
              <a:ext uri="{FF2B5EF4-FFF2-40B4-BE49-F238E27FC236}">
                <a16:creationId xmlns:a16="http://schemas.microsoft.com/office/drawing/2014/main" id="{FB7456EB-65C5-4B82-A726-754FBA55AE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3276984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1" name="Picture 6" descr="Image result for wrong">
            <a:extLst>
              <a:ext uri="{FF2B5EF4-FFF2-40B4-BE49-F238E27FC236}">
                <a16:creationId xmlns:a16="http://schemas.microsoft.com/office/drawing/2014/main" id="{ECE63039-C245-4ABC-AAB0-6273A9C182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3854804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2" name="Picture 6" descr="Image result for wrong">
            <a:extLst>
              <a:ext uri="{FF2B5EF4-FFF2-40B4-BE49-F238E27FC236}">
                <a16:creationId xmlns:a16="http://schemas.microsoft.com/office/drawing/2014/main" id="{E2B1CA92-E421-476F-A072-022C9C0A6B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4406598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</p:spTree>
    <p:extLst>
      <p:ext uri="{BB962C8B-B14F-4D97-AF65-F5344CB8AC3E}">
        <p14:creationId xmlns:p14="http://schemas.microsoft.com/office/powerpoint/2010/main" val="163341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">
            <a:extLst>
              <a:ext uri="{FF2B5EF4-FFF2-40B4-BE49-F238E27FC236}">
                <a16:creationId xmlns:a16="http://schemas.microsoft.com/office/drawing/2014/main" id="{7EB5D381-4215-4E81-AC87-BC7BA10872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9669320"/>
              </p:ext>
            </p:extLst>
          </p:nvPr>
        </p:nvGraphicFramePr>
        <p:xfrm>
          <a:off x="519519" y="7512041"/>
          <a:ext cx="2952345" cy="389763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60231">
                  <a:extLst>
                    <a:ext uri="{9D8B030D-6E8A-4147-A177-3AD203B41FA5}">
                      <a16:colId xmlns:a16="http://schemas.microsoft.com/office/drawing/2014/main" val="3977008544"/>
                    </a:ext>
                  </a:extLst>
                </a:gridCol>
                <a:gridCol w="392114">
                  <a:extLst>
                    <a:ext uri="{9D8B030D-6E8A-4147-A177-3AD203B41FA5}">
                      <a16:colId xmlns:a16="http://schemas.microsoft.com/office/drawing/2014/main" val="3090454691"/>
                    </a:ext>
                  </a:extLst>
                </a:gridCol>
              </a:tblGrid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Bunga</a:t>
                      </a: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SG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Sayang</a:t>
                      </a:r>
                      <a:endParaRPr lang="en-SG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13155334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Carol of the Drum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81478228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Sleigh Ride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49826541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Christmas Festival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77562976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Frosty the Snowman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70522760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Jingle Bell Rock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21204766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Wizards in Winter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98557549"/>
                  </a:ext>
                </a:extLst>
              </a:tr>
              <a:tr h="45268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Raindrops Keep Falling on my Head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12875860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Andromeda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5565197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Nocturnal Fantasy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43998223"/>
                  </a:ext>
                </a:extLst>
              </a:tr>
              <a:tr h="45268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When You Wish Upon a Star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31481609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 Neighbour Totoro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66524490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B0CA5091-44D8-4DEF-97E3-F0BDA3B4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309" y="649114"/>
            <a:ext cx="4244204" cy="2356556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Tick it off, </a:t>
            </a:r>
            <a:br>
              <a:rPr lang="en-US" sz="6000"/>
            </a:br>
            <a:r>
              <a:rPr lang="en-US" sz="6000"/>
              <a:t>one-by-one</a:t>
            </a:r>
          </a:p>
        </p:txBody>
      </p:sp>
      <p:pic>
        <p:nvPicPr>
          <p:cNvPr id="7" name="Pictur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58225AE-7B9E-4DE6-922F-FEA4BDFDD8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" y="649114"/>
            <a:ext cx="1801450" cy="23514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C9BF01-BE16-4E72-A904-FA1DD059E064}"/>
              </a:ext>
            </a:extLst>
          </p:cNvPr>
          <p:cNvSpPr txBox="1"/>
          <p:nvPr/>
        </p:nvSpPr>
        <p:spPr>
          <a:xfrm>
            <a:off x="3583709" y="8128001"/>
            <a:ext cx="3107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Finished?</a:t>
            </a:r>
            <a:endParaRPr lang="en-SG" sz="4800"/>
          </a:p>
        </p:txBody>
      </p:sp>
      <p:pic>
        <p:nvPicPr>
          <p:cNvPr id="13" name="Picture 6" descr="Image result for wrong">
            <a:extLst>
              <a:ext uri="{FF2B5EF4-FFF2-40B4-BE49-F238E27FC236}">
                <a16:creationId xmlns:a16="http://schemas.microsoft.com/office/drawing/2014/main" id="{84E51F11-A4E7-4333-9E8F-033ED7DB7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7541197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8E4DEC-1C3F-4CEF-8FF4-06B9606A2632}"/>
              </a:ext>
            </a:extLst>
          </p:cNvPr>
          <p:cNvSpPr txBox="1"/>
          <p:nvPr/>
        </p:nvSpPr>
        <p:spPr>
          <a:xfrm>
            <a:off x="221673" y="11886745"/>
            <a:ext cx="638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 Click on the logo to return to main menu</a:t>
            </a:r>
            <a:endParaRPr lang="en-SG" b="1" dirty="0"/>
          </a:p>
        </p:txBody>
      </p:sp>
      <p:pic>
        <p:nvPicPr>
          <p:cNvPr id="15" name="Picture 6" descr="Image result for wrong">
            <a:extLst>
              <a:ext uri="{FF2B5EF4-FFF2-40B4-BE49-F238E27FC236}">
                <a16:creationId xmlns:a16="http://schemas.microsoft.com/office/drawing/2014/main" id="{36D8C3F9-F99C-46DE-A433-3D6BA48136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7836794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17" name="Picture 6" descr="Image result for wrong">
            <a:extLst>
              <a:ext uri="{FF2B5EF4-FFF2-40B4-BE49-F238E27FC236}">
                <a16:creationId xmlns:a16="http://schemas.microsoft.com/office/drawing/2014/main" id="{4242C694-A952-463B-ADC7-58A324760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1" y="8120005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3" name="Picture 2" descr="A picture containing tree, fireworks, outdoor object&#10;&#10;Description automatically generated">
            <a:extLst>
              <a:ext uri="{FF2B5EF4-FFF2-40B4-BE49-F238E27FC236}">
                <a16:creationId xmlns:a16="http://schemas.microsoft.com/office/drawing/2014/main" id="{2EF8571C-2B0C-404C-BCA4-9CBB392DB69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437" y="3289589"/>
            <a:ext cx="6234545" cy="3506932"/>
          </a:xfrm>
          <a:prstGeom prst="rect">
            <a:avLst/>
          </a:prstGeom>
        </p:spPr>
      </p:pic>
      <p:pic>
        <p:nvPicPr>
          <p:cNvPr id="19" name="Picture 6" descr="Image result for wrong">
            <a:extLst>
              <a:ext uri="{FF2B5EF4-FFF2-40B4-BE49-F238E27FC236}">
                <a16:creationId xmlns:a16="http://schemas.microsoft.com/office/drawing/2014/main" id="{D65A1DEA-E874-4155-9FC0-4CCC4AD755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335" b="100000" l="4513" r="99278">
                        <a14:foregroundMark x1="19495" y1="40782" x2="19495" y2="40782"/>
                        <a14:foregroundMark x1="4513" y1="78492" x2="4513" y2="78492"/>
                        <a14:foregroundMark x1="17509" y1="80168" x2="17509" y2="80168"/>
                        <a14:foregroundMark x1="20578" y1="76257" x2="20578" y2="76257"/>
                        <a14:foregroundMark x1="27617" y1="85196" x2="27617" y2="85196"/>
                        <a14:foregroundMark x1="30505" y1="85196" x2="30505" y2="85196"/>
                        <a14:foregroundMark x1="30505" y1="85196" x2="30505" y2="85196"/>
                        <a14:foregroundMark x1="78159" y1="29609" x2="78159" y2="29609"/>
                        <a14:foregroundMark x1="82130" y1="84358" x2="82130" y2="84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8233" y="8996451"/>
            <a:ext cx="2769990" cy="154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>
            <a:hlinkClick r:id="rId9" action="ppaction://hlinksldjump"/>
            <a:extLst>
              <a:ext uri="{FF2B5EF4-FFF2-40B4-BE49-F238E27FC236}">
                <a16:creationId xmlns:a16="http://schemas.microsoft.com/office/drawing/2014/main" id="{E9994FFE-6B60-44B7-A3EA-3CFCF1B7B2C6}"/>
              </a:ext>
            </a:extLst>
          </p:cNvPr>
          <p:cNvSpPr/>
          <p:nvPr/>
        </p:nvSpPr>
        <p:spPr>
          <a:xfrm>
            <a:off x="3786040" y="9003340"/>
            <a:ext cx="1303195" cy="152883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1" name="Rectangle: Rounded Corners 20">
            <a:hlinkClick r:id="rId10" action="ppaction://hlinksldjump"/>
            <a:extLst>
              <a:ext uri="{FF2B5EF4-FFF2-40B4-BE49-F238E27FC236}">
                <a16:creationId xmlns:a16="http://schemas.microsoft.com/office/drawing/2014/main" id="{8BB0AC3F-7377-472F-BCAF-F0EB6AE64548}"/>
              </a:ext>
            </a:extLst>
          </p:cNvPr>
          <p:cNvSpPr/>
          <p:nvPr/>
        </p:nvSpPr>
        <p:spPr>
          <a:xfrm>
            <a:off x="5185792" y="9020554"/>
            <a:ext cx="1353903" cy="15116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5400" dirty="0">
                <a:solidFill>
                  <a:srgbClr val="FF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27792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A6456C6-FF32-4287-A7B2-A6E298559D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22444"/>
            <a:ext cx="6858000" cy="906955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0CA5091-44D8-4DEF-97E3-F0BDA3B4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309" y="649114"/>
            <a:ext cx="4244204" cy="2356556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Tick it off, </a:t>
            </a:r>
            <a:br>
              <a:rPr lang="en-US" sz="6000"/>
            </a:br>
            <a:r>
              <a:rPr lang="en-US" sz="6000"/>
              <a:t>one-by-one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BB45701-9169-4B00-A514-826B1F43C05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86969598"/>
              </p:ext>
            </p:extLst>
          </p:nvPr>
        </p:nvGraphicFramePr>
        <p:xfrm>
          <a:off x="471488" y="3244850"/>
          <a:ext cx="5915026" cy="77381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75278">
                  <a:extLst>
                    <a:ext uri="{9D8B030D-6E8A-4147-A177-3AD203B41FA5}">
                      <a16:colId xmlns:a16="http://schemas.microsoft.com/office/drawing/2014/main" val="3977008544"/>
                    </a:ext>
                  </a:extLst>
                </a:gridCol>
                <a:gridCol w="1239748">
                  <a:extLst>
                    <a:ext uri="{9D8B030D-6E8A-4147-A177-3AD203B41FA5}">
                      <a16:colId xmlns:a16="http://schemas.microsoft.com/office/drawing/2014/main" val="3090454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4" action="ppaction://hlinksldjump"/>
                        </a:rPr>
                        <a:t>Bunga</a:t>
                      </a: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4" action="ppaction://hlinksldjump"/>
                        </a:rPr>
                        <a:t> </a:t>
                      </a:r>
                      <a:r>
                        <a:rPr lang="en-SG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4" action="ppaction://hlinksldjump"/>
                        </a:rPr>
                        <a:t>Sayang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1315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5" action="ppaction://hlinksldjump"/>
                        </a:rPr>
                        <a:t>Carol of the Drum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81478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6" action="ppaction://hlinksldjump"/>
                        </a:rPr>
                        <a:t>Sleigh Ride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49826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7" action="ppaction://hlinksldjump"/>
                        </a:rPr>
                        <a:t>A Christmas Festival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77562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8" action="ppaction://hlinksldjump"/>
                        </a:rPr>
                        <a:t>Frosty the Snowman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70522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Jingle Bell Rock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21204766"/>
                  </a:ext>
                </a:extLst>
              </a:tr>
              <a:tr h="276702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Wizards in Winter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98557549"/>
                  </a:ext>
                </a:extLst>
              </a:tr>
              <a:tr h="276702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Raindrops Keep Falling on my Head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12875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Andromeda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5565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Nocturnal Fantasy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43998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When You Wish Upon a Star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31481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 Neighbour Totoro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66524490"/>
                  </a:ext>
                </a:extLst>
              </a:tr>
            </a:tbl>
          </a:graphicData>
        </a:graphic>
      </p:graphicFrame>
      <p:pic>
        <p:nvPicPr>
          <p:cNvPr id="7" name="Pictur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58225AE-7B9E-4DE6-922F-FEA4BDFDD8A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" y="649114"/>
            <a:ext cx="1801450" cy="23514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A652EF-CA7A-4204-99A1-6BAB5B1A6F7D}"/>
              </a:ext>
            </a:extLst>
          </p:cNvPr>
          <p:cNvSpPr txBox="1"/>
          <p:nvPr/>
        </p:nvSpPr>
        <p:spPr>
          <a:xfrm>
            <a:off x="221673" y="11092425"/>
            <a:ext cx="638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 Click on the logo to return to main menu</a:t>
            </a:r>
            <a:endParaRPr lang="en-SG" b="1" dirty="0"/>
          </a:p>
        </p:txBody>
      </p:sp>
      <p:pic>
        <p:nvPicPr>
          <p:cNvPr id="9" name="Picture 6" descr="Image result for wrong">
            <a:extLst>
              <a:ext uri="{FF2B5EF4-FFF2-40B4-BE49-F238E27FC236}">
                <a16:creationId xmlns:a16="http://schemas.microsoft.com/office/drawing/2014/main" id="{FB7456EB-65C5-4B82-A726-754FBA55AE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3276984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1" name="Picture 6" descr="Image result for wrong">
            <a:extLst>
              <a:ext uri="{FF2B5EF4-FFF2-40B4-BE49-F238E27FC236}">
                <a16:creationId xmlns:a16="http://schemas.microsoft.com/office/drawing/2014/main" id="{ECE63039-C245-4ABC-AAB0-6273A9C182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3854804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2" name="Picture 6" descr="Image result for wrong">
            <a:extLst>
              <a:ext uri="{FF2B5EF4-FFF2-40B4-BE49-F238E27FC236}">
                <a16:creationId xmlns:a16="http://schemas.microsoft.com/office/drawing/2014/main" id="{E2B1CA92-E421-476F-A072-022C9C0A6B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4406598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3" name="Picture 6" descr="Image result for wrong">
            <a:extLst>
              <a:ext uri="{FF2B5EF4-FFF2-40B4-BE49-F238E27FC236}">
                <a16:creationId xmlns:a16="http://schemas.microsoft.com/office/drawing/2014/main" id="{22DF6C68-161B-4368-B369-B6075C4894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4958392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</p:spTree>
    <p:extLst>
      <p:ext uri="{BB962C8B-B14F-4D97-AF65-F5344CB8AC3E}">
        <p14:creationId xmlns:p14="http://schemas.microsoft.com/office/powerpoint/2010/main" val="126711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">
            <a:extLst>
              <a:ext uri="{FF2B5EF4-FFF2-40B4-BE49-F238E27FC236}">
                <a16:creationId xmlns:a16="http://schemas.microsoft.com/office/drawing/2014/main" id="{7EB5D381-4215-4E81-AC87-BC7BA10872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248823"/>
              </p:ext>
            </p:extLst>
          </p:nvPr>
        </p:nvGraphicFramePr>
        <p:xfrm>
          <a:off x="519519" y="8020044"/>
          <a:ext cx="2952345" cy="389763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60231">
                  <a:extLst>
                    <a:ext uri="{9D8B030D-6E8A-4147-A177-3AD203B41FA5}">
                      <a16:colId xmlns:a16="http://schemas.microsoft.com/office/drawing/2014/main" val="3977008544"/>
                    </a:ext>
                  </a:extLst>
                </a:gridCol>
                <a:gridCol w="392114">
                  <a:extLst>
                    <a:ext uri="{9D8B030D-6E8A-4147-A177-3AD203B41FA5}">
                      <a16:colId xmlns:a16="http://schemas.microsoft.com/office/drawing/2014/main" val="3090454691"/>
                    </a:ext>
                  </a:extLst>
                </a:gridCol>
              </a:tblGrid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Bunga</a:t>
                      </a: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SG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Sayang</a:t>
                      </a:r>
                      <a:endParaRPr lang="en-SG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13155334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Carol of the Drum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81478228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Sleigh Ride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49826541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Christmas Festival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77562976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Frosty the Snowman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70522760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Jingle Bell Rock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21204766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Wizards in Winter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98557549"/>
                  </a:ext>
                </a:extLst>
              </a:tr>
              <a:tr h="45268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Raindrops Keep Falling on my Head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12875860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Andromeda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5565197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Nocturnal Fantasy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43998223"/>
                  </a:ext>
                </a:extLst>
              </a:tr>
              <a:tr h="45268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When You Wish Upon a Star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31481609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 Neighbour Totoro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66524490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B0CA5091-44D8-4DEF-97E3-F0BDA3B4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309" y="649114"/>
            <a:ext cx="4244204" cy="2356556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Tick it off, </a:t>
            </a:r>
            <a:br>
              <a:rPr lang="en-US" sz="6000"/>
            </a:br>
            <a:r>
              <a:rPr lang="en-US" sz="6000"/>
              <a:t>one-by-one</a:t>
            </a:r>
          </a:p>
        </p:txBody>
      </p:sp>
      <p:pic>
        <p:nvPicPr>
          <p:cNvPr id="7" name="Pictur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58225AE-7B9E-4DE6-922F-FEA4BDFDD8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" y="649114"/>
            <a:ext cx="1801450" cy="23514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86E7BF-B641-48F7-A44D-DF86BE87394D}"/>
              </a:ext>
            </a:extLst>
          </p:cNvPr>
          <p:cNvSpPr/>
          <p:nvPr/>
        </p:nvSpPr>
        <p:spPr>
          <a:xfrm>
            <a:off x="166687" y="6881091"/>
            <a:ext cx="68714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SG" sz="4400" dirty="0">
                <a:solidFill>
                  <a:srgbClr val="000000"/>
                </a:solidFill>
                <a:latin typeface="Calibri" panose="020F0502020204030204" pitchFamily="34" charset="0"/>
              </a:rPr>
              <a:t>5. Frosty the Snowman</a:t>
            </a:r>
            <a:endParaRPr lang="en-SG" sz="4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C9BF01-BE16-4E72-A904-FA1DD059E064}"/>
              </a:ext>
            </a:extLst>
          </p:cNvPr>
          <p:cNvSpPr txBox="1"/>
          <p:nvPr/>
        </p:nvSpPr>
        <p:spPr>
          <a:xfrm>
            <a:off x="3583709" y="8128001"/>
            <a:ext cx="3107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Finished?</a:t>
            </a:r>
            <a:endParaRPr lang="en-SG" sz="4800"/>
          </a:p>
        </p:txBody>
      </p:sp>
      <p:pic>
        <p:nvPicPr>
          <p:cNvPr id="13" name="Picture 6" descr="Image result for wrong">
            <a:extLst>
              <a:ext uri="{FF2B5EF4-FFF2-40B4-BE49-F238E27FC236}">
                <a16:creationId xmlns:a16="http://schemas.microsoft.com/office/drawing/2014/main" id="{84E51F11-A4E7-4333-9E8F-033ED7DB7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8049200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8E4DEC-1C3F-4CEF-8FF4-06B9606A2632}"/>
              </a:ext>
            </a:extLst>
          </p:cNvPr>
          <p:cNvSpPr txBox="1"/>
          <p:nvPr/>
        </p:nvSpPr>
        <p:spPr>
          <a:xfrm>
            <a:off x="221673" y="11886745"/>
            <a:ext cx="638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 Click on the logo to return to main menu</a:t>
            </a:r>
            <a:endParaRPr lang="en-SG" b="1" dirty="0"/>
          </a:p>
        </p:txBody>
      </p:sp>
      <p:pic>
        <p:nvPicPr>
          <p:cNvPr id="15" name="Picture 6" descr="Image result for wrong">
            <a:extLst>
              <a:ext uri="{FF2B5EF4-FFF2-40B4-BE49-F238E27FC236}">
                <a16:creationId xmlns:a16="http://schemas.microsoft.com/office/drawing/2014/main" id="{36D8C3F9-F99C-46DE-A433-3D6BA48136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8344797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17" name="Picture 6" descr="Image result for wrong">
            <a:extLst>
              <a:ext uri="{FF2B5EF4-FFF2-40B4-BE49-F238E27FC236}">
                <a16:creationId xmlns:a16="http://schemas.microsoft.com/office/drawing/2014/main" id="{4242C694-A952-463B-ADC7-58A324760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1" y="8628008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18" name="Picture 6" descr="Image result for wrong">
            <a:extLst>
              <a:ext uri="{FF2B5EF4-FFF2-40B4-BE49-F238E27FC236}">
                <a16:creationId xmlns:a16="http://schemas.microsoft.com/office/drawing/2014/main" id="{F37786BF-7554-4254-9D33-A1D1524046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8894980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19" name="Picture 18" descr="A piece of cake covered in snow&#10;&#10;Description automatically generated">
            <a:extLst>
              <a:ext uri="{FF2B5EF4-FFF2-40B4-BE49-F238E27FC236}">
                <a16:creationId xmlns:a16="http://schemas.microsoft.com/office/drawing/2014/main" id="{5669DD6F-9C16-41E4-B36D-2896B5870FB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937" y="3231987"/>
            <a:ext cx="2419701" cy="3615318"/>
          </a:xfrm>
          <a:prstGeom prst="rect">
            <a:avLst/>
          </a:prstGeom>
        </p:spPr>
      </p:pic>
      <p:pic>
        <p:nvPicPr>
          <p:cNvPr id="21" name="Picture 6" descr="Image result for wrong">
            <a:extLst>
              <a:ext uri="{FF2B5EF4-FFF2-40B4-BE49-F238E27FC236}">
                <a16:creationId xmlns:a16="http://schemas.microsoft.com/office/drawing/2014/main" id="{FBCF2492-1C06-4A9C-B855-481CE04FA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335" b="100000" l="4513" r="99278">
                        <a14:foregroundMark x1="19495" y1="40782" x2="19495" y2="40782"/>
                        <a14:foregroundMark x1="4513" y1="78492" x2="4513" y2="78492"/>
                        <a14:foregroundMark x1="17509" y1="80168" x2="17509" y2="80168"/>
                        <a14:foregroundMark x1="20578" y1="76257" x2="20578" y2="76257"/>
                        <a14:foregroundMark x1="27617" y1="85196" x2="27617" y2="85196"/>
                        <a14:foregroundMark x1="30505" y1="85196" x2="30505" y2="85196"/>
                        <a14:foregroundMark x1="30505" y1="85196" x2="30505" y2="85196"/>
                        <a14:foregroundMark x1="78159" y1="29609" x2="78159" y2="29609"/>
                        <a14:foregroundMark x1="82130" y1="84358" x2="82130" y2="84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8233" y="8996451"/>
            <a:ext cx="2769990" cy="154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: Rounded Corners 21">
            <a:hlinkClick r:id="rId9" action="ppaction://hlinksldjump"/>
            <a:extLst>
              <a:ext uri="{FF2B5EF4-FFF2-40B4-BE49-F238E27FC236}">
                <a16:creationId xmlns:a16="http://schemas.microsoft.com/office/drawing/2014/main" id="{774027E2-635A-4088-A4B7-6D4B4F5490AD}"/>
              </a:ext>
            </a:extLst>
          </p:cNvPr>
          <p:cNvSpPr/>
          <p:nvPr/>
        </p:nvSpPr>
        <p:spPr>
          <a:xfrm>
            <a:off x="3786040" y="9003340"/>
            <a:ext cx="1303195" cy="152883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3" name="Rectangle: Rounded Corners 22">
            <a:hlinkClick r:id="rId10" action="ppaction://hlinksldjump"/>
            <a:extLst>
              <a:ext uri="{FF2B5EF4-FFF2-40B4-BE49-F238E27FC236}">
                <a16:creationId xmlns:a16="http://schemas.microsoft.com/office/drawing/2014/main" id="{0EE143F4-7DE7-4F50-8358-AA01FE1EB9A0}"/>
              </a:ext>
            </a:extLst>
          </p:cNvPr>
          <p:cNvSpPr/>
          <p:nvPr/>
        </p:nvSpPr>
        <p:spPr>
          <a:xfrm>
            <a:off x="5185792" y="9020554"/>
            <a:ext cx="1353903" cy="15116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5400" dirty="0">
                <a:solidFill>
                  <a:srgbClr val="FF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60563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A6456C6-FF32-4287-A7B2-A6E298559D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22444"/>
            <a:ext cx="6858000" cy="906955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0CA5091-44D8-4DEF-97E3-F0BDA3B4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309" y="649114"/>
            <a:ext cx="4244204" cy="2356556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Tick it off, </a:t>
            </a:r>
            <a:br>
              <a:rPr lang="en-US" sz="6000"/>
            </a:br>
            <a:r>
              <a:rPr lang="en-US" sz="6000"/>
              <a:t>one-by-one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BB45701-9169-4B00-A514-826B1F43C05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35422688"/>
              </p:ext>
            </p:extLst>
          </p:nvPr>
        </p:nvGraphicFramePr>
        <p:xfrm>
          <a:off x="471488" y="3244850"/>
          <a:ext cx="5915026" cy="77381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75278">
                  <a:extLst>
                    <a:ext uri="{9D8B030D-6E8A-4147-A177-3AD203B41FA5}">
                      <a16:colId xmlns:a16="http://schemas.microsoft.com/office/drawing/2014/main" val="3977008544"/>
                    </a:ext>
                  </a:extLst>
                </a:gridCol>
                <a:gridCol w="1239748">
                  <a:extLst>
                    <a:ext uri="{9D8B030D-6E8A-4147-A177-3AD203B41FA5}">
                      <a16:colId xmlns:a16="http://schemas.microsoft.com/office/drawing/2014/main" val="3090454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4" action="ppaction://hlinksldjump"/>
                        </a:rPr>
                        <a:t>Bunga</a:t>
                      </a: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4" action="ppaction://hlinksldjump"/>
                        </a:rPr>
                        <a:t> </a:t>
                      </a:r>
                      <a:r>
                        <a:rPr lang="en-SG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4" action="ppaction://hlinksldjump"/>
                        </a:rPr>
                        <a:t>Sayang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1315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5" action="ppaction://hlinksldjump"/>
                        </a:rPr>
                        <a:t>Carol of the Drum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81478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6" action="ppaction://hlinksldjump"/>
                        </a:rPr>
                        <a:t>Sleigh Ride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49826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7" action="ppaction://hlinksldjump"/>
                        </a:rPr>
                        <a:t>A Christmas Festival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77562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8" action="ppaction://hlinksldjump"/>
                        </a:rPr>
                        <a:t>Frosty the Snowman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70522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9" action="ppaction://hlinksldjump"/>
                        </a:rPr>
                        <a:t>Jingle Bell Rock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21204766"/>
                  </a:ext>
                </a:extLst>
              </a:tr>
              <a:tr h="276702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Wizards in Winter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98557549"/>
                  </a:ext>
                </a:extLst>
              </a:tr>
              <a:tr h="276702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Raindrops Keep Falling on my Head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12875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Andromeda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5565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Nocturnal Fantasy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43998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When You Wish Upon a Star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31481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 Neighbour Totoro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66524490"/>
                  </a:ext>
                </a:extLst>
              </a:tr>
            </a:tbl>
          </a:graphicData>
        </a:graphic>
      </p:graphicFrame>
      <p:pic>
        <p:nvPicPr>
          <p:cNvPr id="7" name="Pictur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58225AE-7B9E-4DE6-922F-FEA4BDFDD8A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" y="649114"/>
            <a:ext cx="1801450" cy="23514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A652EF-CA7A-4204-99A1-6BAB5B1A6F7D}"/>
              </a:ext>
            </a:extLst>
          </p:cNvPr>
          <p:cNvSpPr txBox="1"/>
          <p:nvPr/>
        </p:nvSpPr>
        <p:spPr>
          <a:xfrm>
            <a:off x="221673" y="11092425"/>
            <a:ext cx="638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 Click on the logo to return to main menu</a:t>
            </a:r>
            <a:endParaRPr lang="en-SG" b="1" dirty="0"/>
          </a:p>
        </p:txBody>
      </p:sp>
      <p:pic>
        <p:nvPicPr>
          <p:cNvPr id="9" name="Picture 6" descr="Image result for wrong">
            <a:extLst>
              <a:ext uri="{FF2B5EF4-FFF2-40B4-BE49-F238E27FC236}">
                <a16:creationId xmlns:a16="http://schemas.microsoft.com/office/drawing/2014/main" id="{FB7456EB-65C5-4B82-A726-754FBA55AE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3276984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1" name="Picture 6" descr="Image result for wrong">
            <a:extLst>
              <a:ext uri="{FF2B5EF4-FFF2-40B4-BE49-F238E27FC236}">
                <a16:creationId xmlns:a16="http://schemas.microsoft.com/office/drawing/2014/main" id="{ECE63039-C245-4ABC-AAB0-6273A9C182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3854804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2" name="Picture 6" descr="Image result for wrong">
            <a:extLst>
              <a:ext uri="{FF2B5EF4-FFF2-40B4-BE49-F238E27FC236}">
                <a16:creationId xmlns:a16="http://schemas.microsoft.com/office/drawing/2014/main" id="{E2B1CA92-E421-476F-A072-022C9C0A6B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4406598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3" name="Picture 6" descr="Image result for wrong">
            <a:extLst>
              <a:ext uri="{FF2B5EF4-FFF2-40B4-BE49-F238E27FC236}">
                <a16:creationId xmlns:a16="http://schemas.microsoft.com/office/drawing/2014/main" id="{22DF6C68-161B-4368-B369-B6075C4894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4958392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4" name="Picture 6" descr="Image result for wrong">
            <a:extLst>
              <a:ext uri="{FF2B5EF4-FFF2-40B4-BE49-F238E27FC236}">
                <a16:creationId xmlns:a16="http://schemas.microsoft.com/office/drawing/2014/main" id="{DA2F5920-943C-41CA-B9A9-839406301F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5536212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</p:spTree>
    <p:extLst>
      <p:ext uri="{BB962C8B-B14F-4D97-AF65-F5344CB8AC3E}">
        <p14:creationId xmlns:p14="http://schemas.microsoft.com/office/powerpoint/2010/main" val="325294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">
            <a:extLst>
              <a:ext uri="{FF2B5EF4-FFF2-40B4-BE49-F238E27FC236}">
                <a16:creationId xmlns:a16="http://schemas.microsoft.com/office/drawing/2014/main" id="{7EB5D381-4215-4E81-AC87-BC7BA10872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523364"/>
              </p:ext>
            </p:extLst>
          </p:nvPr>
        </p:nvGraphicFramePr>
        <p:xfrm>
          <a:off x="519519" y="8020044"/>
          <a:ext cx="2952345" cy="389763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60231">
                  <a:extLst>
                    <a:ext uri="{9D8B030D-6E8A-4147-A177-3AD203B41FA5}">
                      <a16:colId xmlns:a16="http://schemas.microsoft.com/office/drawing/2014/main" val="3977008544"/>
                    </a:ext>
                  </a:extLst>
                </a:gridCol>
                <a:gridCol w="392114">
                  <a:extLst>
                    <a:ext uri="{9D8B030D-6E8A-4147-A177-3AD203B41FA5}">
                      <a16:colId xmlns:a16="http://schemas.microsoft.com/office/drawing/2014/main" val="3090454691"/>
                    </a:ext>
                  </a:extLst>
                </a:gridCol>
              </a:tblGrid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Bunga</a:t>
                      </a: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SG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Sayang</a:t>
                      </a:r>
                      <a:endParaRPr lang="en-SG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13155334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Carol of the Drum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81478228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Sleigh Ride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49826541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Christmas Festival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77562976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Frosty the Snowman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70522760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Jingle Bell Rock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21204766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Wizards in Winter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98557549"/>
                  </a:ext>
                </a:extLst>
              </a:tr>
              <a:tr h="45268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Raindrops Keep Falling on my Head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12875860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Andromeda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5565197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Nocturnal Fantasy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43998223"/>
                  </a:ext>
                </a:extLst>
              </a:tr>
              <a:tr h="45268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When You Wish Upon a Star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31481609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 Neighbour Totoro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66524490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B0CA5091-44D8-4DEF-97E3-F0BDA3B4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309" y="649114"/>
            <a:ext cx="4244204" cy="2356556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Tick it off, </a:t>
            </a:r>
            <a:br>
              <a:rPr lang="en-US" sz="6000"/>
            </a:br>
            <a:r>
              <a:rPr lang="en-US" sz="6000"/>
              <a:t>one-by-one</a:t>
            </a:r>
          </a:p>
        </p:txBody>
      </p:sp>
      <p:pic>
        <p:nvPicPr>
          <p:cNvPr id="7" name="Pictur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58225AE-7B9E-4DE6-922F-FEA4BDFDD8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" y="649114"/>
            <a:ext cx="1801450" cy="23514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86E7BF-B641-48F7-A44D-DF86BE87394D}"/>
              </a:ext>
            </a:extLst>
          </p:cNvPr>
          <p:cNvSpPr/>
          <p:nvPr/>
        </p:nvSpPr>
        <p:spPr>
          <a:xfrm>
            <a:off x="166687" y="6881091"/>
            <a:ext cx="68714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SG" sz="5400" dirty="0">
                <a:solidFill>
                  <a:srgbClr val="000000"/>
                </a:solidFill>
                <a:latin typeface="Calibri" panose="020F0502020204030204" pitchFamily="34" charset="0"/>
              </a:rPr>
              <a:t>6. Jingle Bell Rock</a:t>
            </a:r>
            <a:endParaRPr lang="en-SG" sz="4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C9BF01-BE16-4E72-A904-FA1DD059E064}"/>
              </a:ext>
            </a:extLst>
          </p:cNvPr>
          <p:cNvSpPr txBox="1"/>
          <p:nvPr/>
        </p:nvSpPr>
        <p:spPr>
          <a:xfrm>
            <a:off x="3583709" y="8128001"/>
            <a:ext cx="3107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Finished?</a:t>
            </a:r>
            <a:endParaRPr lang="en-SG" sz="4800"/>
          </a:p>
        </p:txBody>
      </p:sp>
      <p:pic>
        <p:nvPicPr>
          <p:cNvPr id="13" name="Picture 6" descr="Image result for wrong">
            <a:extLst>
              <a:ext uri="{FF2B5EF4-FFF2-40B4-BE49-F238E27FC236}">
                <a16:creationId xmlns:a16="http://schemas.microsoft.com/office/drawing/2014/main" id="{84E51F11-A4E7-4333-9E8F-033ED7DB7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8049200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8E4DEC-1C3F-4CEF-8FF4-06B9606A2632}"/>
              </a:ext>
            </a:extLst>
          </p:cNvPr>
          <p:cNvSpPr txBox="1"/>
          <p:nvPr/>
        </p:nvSpPr>
        <p:spPr>
          <a:xfrm>
            <a:off x="221673" y="11886745"/>
            <a:ext cx="638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 Click on the logo to return to main menu</a:t>
            </a:r>
            <a:endParaRPr lang="en-SG" b="1" dirty="0"/>
          </a:p>
        </p:txBody>
      </p:sp>
      <p:pic>
        <p:nvPicPr>
          <p:cNvPr id="15" name="Picture 6" descr="Image result for wrong">
            <a:extLst>
              <a:ext uri="{FF2B5EF4-FFF2-40B4-BE49-F238E27FC236}">
                <a16:creationId xmlns:a16="http://schemas.microsoft.com/office/drawing/2014/main" id="{36D8C3F9-F99C-46DE-A433-3D6BA48136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8344797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17" name="Picture 6" descr="Image result for wrong">
            <a:extLst>
              <a:ext uri="{FF2B5EF4-FFF2-40B4-BE49-F238E27FC236}">
                <a16:creationId xmlns:a16="http://schemas.microsoft.com/office/drawing/2014/main" id="{4242C694-A952-463B-ADC7-58A324760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1" y="8628008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18" name="Picture 6" descr="Image result for wrong">
            <a:extLst>
              <a:ext uri="{FF2B5EF4-FFF2-40B4-BE49-F238E27FC236}">
                <a16:creationId xmlns:a16="http://schemas.microsoft.com/office/drawing/2014/main" id="{F37786BF-7554-4254-9D33-A1D1524046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8894980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19" name="Picture 6" descr="Image result for wrong">
            <a:extLst>
              <a:ext uri="{FF2B5EF4-FFF2-40B4-BE49-F238E27FC236}">
                <a16:creationId xmlns:a16="http://schemas.microsoft.com/office/drawing/2014/main" id="{2409F078-9B95-46A1-AD2E-A51CDD483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9178191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A8532B9-C7ED-4ADB-9EE1-57386CC6404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80" y="3266287"/>
            <a:ext cx="5687658" cy="3199306"/>
          </a:xfrm>
          <a:prstGeom prst="rect">
            <a:avLst/>
          </a:prstGeom>
        </p:spPr>
      </p:pic>
      <p:pic>
        <p:nvPicPr>
          <p:cNvPr id="21" name="Picture 6" descr="Image result for wrong">
            <a:extLst>
              <a:ext uri="{FF2B5EF4-FFF2-40B4-BE49-F238E27FC236}">
                <a16:creationId xmlns:a16="http://schemas.microsoft.com/office/drawing/2014/main" id="{C9AAC175-0124-4F0A-B1F0-2EA390017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335" b="100000" l="4513" r="99278">
                        <a14:foregroundMark x1="19495" y1="40782" x2="19495" y2="40782"/>
                        <a14:foregroundMark x1="4513" y1="78492" x2="4513" y2="78492"/>
                        <a14:foregroundMark x1="17509" y1="80168" x2="17509" y2="80168"/>
                        <a14:foregroundMark x1="20578" y1="76257" x2="20578" y2="76257"/>
                        <a14:foregroundMark x1="27617" y1="85196" x2="27617" y2="85196"/>
                        <a14:foregroundMark x1="30505" y1="85196" x2="30505" y2="85196"/>
                        <a14:foregroundMark x1="30505" y1="85196" x2="30505" y2="85196"/>
                        <a14:foregroundMark x1="78159" y1="29609" x2="78159" y2="29609"/>
                        <a14:foregroundMark x1="82130" y1="84358" x2="82130" y2="84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8233" y="8996451"/>
            <a:ext cx="2769990" cy="154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: Rounded Corners 22">
            <a:hlinkClick r:id="rId9" action="ppaction://hlinksldjump"/>
            <a:extLst>
              <a:ext uri="{FF2B5EF4-FFF2-40B4-BE49-F238E27FC236}">
                <a16:creationId xmlns:a16="http://schemas.microsoft.com/office/drawing/2014/main" id="{4C6C1002-B0A5-47D4-A25A-49C34DC16EE3}"/>
              </a:ext>
            </a:extLst>
          </p:cNvPr>
          <p:cNvSpPr/>
          <p:nvPr/>
        </p:nvSpPr>
        <p:spPr>
          <a:xfrm>
            <a:off x="3786040" y="9003340"/>
            <a:ext cx="1303195" cy="152883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Rectangle: Rounded Corners 23">
            <a:hlinkClick r:id="rId10" action="ppaction://hlinksldjump"/>
            <a:extLst>
              <a:ext uri="{FF2B5EF4-FFF2-40B4-BE49-F238E27FC236}">
                <a16:creationId xmlns:a16="http://schemas.microsoft.com/office/drawing/2014/main" id="{AFFC39B0-2A8F-4132-B1E3-97FE236B8CC1}"/>
              </a:ext>
            </a:extLst>
          </p:cNvPr>
          <p:cNvSpPr/>
          <p:nvPr/>
        </p:nvSpPr>
        <p:spPr>
          <a:xfrm>
            <a:off x="5185792" y="9020554"/>
            <a:ext cx="1353903" cy="15116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5400" dirty="0">
                <a:solidFill>
                  <a:srgbClr val="FF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14845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A6456C6-FF32-4287-A7B2-A6E298559D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22444"/>
            <a:ext cx="6858000" cy="906955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0CA5091-44D8-4DEF-97E3-F0BDA3B4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309" y="649114"/>
            <a:ext cx="4244204" cy="2356556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Tick it off, </a:t>
            </a:r>
            <a:br>
              <a:rPr lang="en-US" sz="6000"/>
            </a:br>
            <a:r>
              <a:rPr lang="en-US" sz="6000"/>
              <a:t>one-by-one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BB45701-9169-4B00-A514-826B1F43C05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23075490"/>
              </p:ext>
            </p:extLst>
          </p:nvPr>
        </p:nvGraphicFramePr>
        <p:xfrm>
          <a:off x="471488" y="3244850"/>
          <a:ext cx="5915026" cy="77381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75278">
                  <a:extLst>
                    <a:ext uri="{9D8B030D-6E8A-4147-A177-3AD203B41FA5}">
                      <a16:colId xmlns:a16="http://schemas.microsoft.com/office/drawing/2014/main" val="3977008544"/>
                    </a:ext>
                  </a:extLst>
                </a:gridCol>
                <a:gridCol w="1239748">
                  <a:extLst>
                    <a:ext uri="{9D8B030D-6E8A-4147-A177-3AD203B41FA5}">
                      <a16:colId xmlns:a16="http://schemas.microsoft.com/office/drawing/2014/main" val="3090454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4" action="ppaction://hlinksldjump"/>
                        </a:rPr>
                        <a:t>Bunga</a:t>
                      </a: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4" action="ppaction://hlinksldjump"/>
                        </a:rPr>
                        <a:t> </a:t>
                      </a:r>
                      <a:r>
                        <a:rPr lang="en-SG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4" action="ppaction://hlinksldjump"/>
                        </a:rPr>
                        <a:t>Sayang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1315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5" action="ppaction://hlinksldjump"/>
                        </a:rPr>
                        <a:t>Carol of the Drum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81478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6" action="ppaction://hlinksldjump"/>
                        </a:rPr>
                        <a:t>Sleigh Ride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49826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7" action="ppaction://hlinksldjump"/>
                        </a:rPr>
                        <a:t>A Christmas Festival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77562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8" action="ppaction://hlinksldjump"/>
                        </a:rPr>
                        <a:t>Frosty the Snowman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70522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9" action="ppaction://hlinksldjump"/>
                        </a:rPr>
                        <a:t>Jingle Bell Rock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21204766"/>
                  </a:ext>
                </a:extLst>
              </a:tr>
              <a:tr h="276702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0" action="ppaction://hlinksldjump"/>
                        </a:rPr>
                        <a:t>Wizards in Winter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98557549"/>
                  </a:ext>
                </a:extLst>
              </a:tr>
              <a:tr h="276702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Raindrops Keep Falling on my Head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12875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Andromeda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5565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Nocturnal Fantasy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43998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When You Wish Upon a Star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31481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 Neighbour Totoro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66524490"/>
                  </a:ext>
                </a:extLst>
              </a:tr>
            </a:tbl>
          </a:graphicData>
        </a:graphic>
      </p:graphicFrame>
      <p:pic>
        <p:nvPicPr>
          <p:cNvPr id="7" name="Pictur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58225AE-7B9E-4DE6-922F-FEA4BDFDD8A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" y="649114"/>
            <a:ext cx="1801450" cy="23514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A652EF-CA7A-4204-99A1-6BAB5B1A6F7D}"/>
              </a:ext>
            </a:extLst>
          </p:cNvPr>
          <p:cNvSpPr txBox="1"/>
          <p:nvPr/>
        </p:nvSpPr>
        <p:spPr>
          <a:xfrm>
            <a:off x="221673" y="11092425"/>
            <a:ext cx="638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 Click on the logo to return to main menu</a:t>
            </a:r>
            <a:endParaRPr lang="en-SG" b="1" dirty="0"/>
          </a:p>
        </p:txBody>
      </p:sp>
      <p:pic>
        <p:nvPicPr>
          <p:cNvPr id="9" name="Picture 6" descr="Image result for wrong">
            <a:extLst>
              <a:ext uri="{FF2B5EF4-FFF2-40B4-BE49-F238E27FC236}">
                <a16:creationId xmlns:a16="http://schemas.microsoft.com/office/drawing/2014/main" id="{FB7456EB-65C5-4B82-A726-754FBA55AE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3276984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1" name="Picture 6" descr="Image result for wrong">
            <a:extLst>
              <a:ext uri="{FF2B5EF4-FFF2-40B4-BE49-F238E27FC236}">
                <a16:creationId xmlns:a16="http://schemas.microsoft.com/office/drawing/2014/main" id="{ECE63039-C245-4ABC-AAB0-6273A9C182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3854804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2" name="Picture 6" descr="Image result for wrong">
            <a:extLst>
              <a:ext uri="{FF2B5EF4-FFF2-40B4-BE49-F238E27FC236}">
                <a16:creationId xmlns:a16="http://schemas.microsoft.com/office/drawing/2014/main" id="{E2B1CA92-E421-476F-A072-022C9C0A6B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4406598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3" name="Picture 6" descr="Image result for wrong">
            <a:extLst>
              <a:ext uri="{FF2B5EF4-FFF2-40B4-BE49-F238E27FC236}">
                <a16:creationId xmlns:a16="http://schemas.microsoft.com/office/drawing/2014/main" id="{22DF6C68-161B-4368-B369-B6075C4894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4958392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4" name="Picture 6" descr="Image result for wrong">
            <a:extLst>
              <a:ext uri="{FF2B5EF4-FFF2-40B4-BE49-F238E27FC236}">
                <a16:creationId xmlns:a16="http://schemas.microsoft.com/office/drawing/2014/main" id="{DA2F5920-943C-41CA-B9A9-839406301F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5536212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5" name="Picture 6" descr="Image result for wrong">
            <a:extLst>
              <a:ext uri="{FF2B5EF4-FFF2-40B4-BE49-F238E27FC236}">
                <a16:creationId xmlns:a16="http://schemas.microsoft.com/office/drawing/2014/main" id="{22C111FD-6404-4A55-8473-3B0198226E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6062630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</p:spTree>
    <p:extLst>
      <p:ext uri="{BB962C8B-B14F-4D97-AF65-F5344CB8AC3E}">
        <p14:creationId xmlns:p14="http://schemas.microsoft.com/office/powerpoint/2010/main" val="250776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">
            <a:extLst>
              <a:ext uri="{FF2B5EF4-FFF2-40B4-BE49-F238E27FC236}">
                <a16:creationId xmlns:a16="http://schemas.microsoft.com/office/drawing/2014/main" id="{7EB5D381-4215-4E81-AC87-BC7BA10872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2144634"/>
              </p:ext>
            </p:extLst>
          </p:nvPr>
        </p:nvGraphicFramePr>
        <p:xfrm>
          <a:off x="519519" y="7355026"/>
          <a:ext cx="2952345" cy="389763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60231">
                  <a:extLst>
                    <a:ext uri="{9D8B030D-6E8A-4147-A177-3AD203B41FA5}">
                      <a16:colId xmlns:a16="http://schemas.microsoft.com/office/drawing/2014/main" val="3977008544"/>
                    </a:ext>
                  </a:extLst>
                </a:gridCol>
                <a:gridCol w="392114">
                  <a:extLst>
                    <a:ext uri="{9D8B030D-6E8A-4147-A177-3AD203B41FA5}">
                      <a16:colId xmlns:a16="http://schemas.microsoft.com/office/drawing/2014/main" val="3090454691"/>
                    </a:ext>
                  </a:extLst>
                </a:gridCol>
              </a:tblGrid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Bunga</a:t>
                      </a: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SG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Sayang</a:t>
                      </a:r>
                      <a:endParaRPr lang="en-SG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13155334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Carol of the Drum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81478228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Sleigh Ride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49826541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Christmas Festival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77562976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Frosty the Snowman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70522760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Jingle Bell Rock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21204766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Wizards in Winter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98557549"/>
                  </a:ext>
                </a:extLst>
              </a:tr>
              <a:tr h="45268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Raindrops Keep Falling on my Head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12875860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Andromeda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5565197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Nocturnal Fantasy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43998223"/>
                  </a:ext>
                </a:extLst>
              </a:tr>
              <a:tr h="45268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When You Wish Upon a Star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31481609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 Neighbour Totoro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66524490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B0CA5091-44D8-4DEF-97E3-F0BDA3B4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309" y="649114"/>
            <a:ext cx="4244204" cy="2356556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Tick it off, </a:t>
            </a:r>
            <a:br>
              <a:rPr lang="en-US" sz="6000"/>
            </a:br>
            <a:r>
              <a:rPr lang="en-US" sz="6000"/>
              <a:t>one-by-one</a:t>
            </a:r>
          </a:p>
        </p:txBody>
      </p:sp>
      <p:pic>
        <p:nvPicPr>
          <p:cNvPr id="7" name="Pictur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58225AE-7B9E-4DE6-922F-FEA4BDFDD8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" y="649114"/>
            <a:ext cx="1801450" cy="23514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C9BF01-BE16-4E72-A904-FA1DD059E064}"/>
              </a:ext>
            </a:extLst>
          </p:cNvPr>
          <p:cNvSpPr txBox="1"/>
          <p:nvPr/>
        </p:nvSpPr>
        <p:spPr>
          <a:xfrm>
            <a:off x="3583709" y="8128001"/>
            <a:ext cx="3107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Finished?</a:t>
            </a:r>
            <a:endParaRPr lang="en-SG" sz="4800"/>
          </a:p>
        </p:txBody>
      </p:sp>
      <p:pic>
        <p:nvPicPr>
          <p:cNvPr id="13" name="Picture 6" descr="Image result for wrong">
            <a:extLst>
              <a:ext uri="{FF2B5EF4-FFF2-40B4-BE49-F238E27FC236}">
                <a16:creationId xmlns:a16="http://schemas.microsoft.com/office/drawing/2014/main" id="{84E51F11-A4E7-4333-9E8F-033ED7DB7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7384182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8E4DEC-1C3F-4CEF-8FF4-06B9606A2632}"/>
              </a:ext>
            </a:extLst>
          </p:cNvPr>
          <p:cNvSpPr txBox="1"/>
          <p:nvPr/>
        </p:nvSpPr>
        <p:spPr>
          <a:xfrm>
            <a:off x="221673" y="11886745"/>
            <a:ext cx="638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 Click on the logo to return to main menu</a:t>
            </a:r>
            <a:endParaRPr lang="en-SG" b="1" dirty="0"/>
          </a:p>
        </p:txBody>
      </p:sp>
      <p:pic>
        <p:nvPicPr>
          <p:cNvPr id="15" name="Picture 6" descr="Image result for wrong">
            <a:extLst>
              <a:ext uri="{FF2B5EF4-FFF2-40B4-BE49-F238E27FC236}">
                <a16:creationId xmlns:a16="http://schemas.microsoft.com/office/drawing/2014/main" id="{36D8C3F9-F99C-46DE-A433-3D6BA48136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7679779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17" name="Picture 6" descr="Image result for wrong">
            <a:extLst>
              <a:ext uri="{FF2B5EF4-FFF2-40B4-BE49-F238E27FC236}">
                <a16:creationId xmlns:a16="http://schemas.microsoft.com/office/drawing/2014/main" id="{4242C694-A952-463B-ADC7-58A324760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1" y="7962990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18" name="Picture 6" descr="Image result for wrong">
            <a:extLst>
              <a:ext uri="{FF2B5EF4-FFF2-40B4-BE49-F238E27FC236}">
                <a16:creationId xmlns:a16="http://schemas.microsoft.com/office/drawing/2014/main" id="{F37786BF-7554-4254-9D33-A1D1524046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8229962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19" name="Picture 6" descr="Image result for wrong">
            <a:extLst>
              <a:ext uri="{FF2B5EF4-FFF2-40B4-BE49-F238E27FC236}">
                <a16:creationId xmlns:a16="http://schemas.microsoft.com/office/drawing/2014/main" id="{2409F078-9B95-46A1-AD2E-A51CDD483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8513173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20" name="Picture 6" descr="Image result for wrong">
            <a:extLst>
              <a:ext uri="{FF2B5EF4-FFF2-40B4-BE49-F238E27FC236}">
                <a16:creationId xmlns:a16="http://schemas.microsoft.com/office/drawing/2014/main" id="{FB4EF82F-F3B3-4260-88A8-315BD670A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8796384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3" name="Picture 2" descr="A picture containing nature, snow, ice&#10;&#10;Description automatically generated">
            <a:extLst>
              <a:ext uri="{FF2B5EF4-FFF2-40B4-BE49-F238E27FC236}">
                <a16:creationId xmlns:a16="http://schemas.microsoft.com/office/drawing/2014/main" id="{4EB63D07-F4B7-476B-BA4E-70CE0DA79C4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92" y="3112976"/>
            <a:ext cx="6234545" cy="3506932"/>
          </a:xfrm>
          <a:prstGeom prst="rect">
            <a:avLst/>
          </a:prstGeom>
        </p:spPr>
      </p:pic>
      <p:pic>
        <p:nvPicPr>
          <p:cNvPr id="21" name="Picture 6" descr="Image result for wrong">
            <a:extLst>
              <a:ext uri="{FF2B5EF4-FFF2-40B4-BE49-F238E27FC236}">
                <a16:creationId xmlns:a16="http://schemas.microsoft.com/office/drawing/2014/main" id="{ED959FF8-5DD5-419A-ABE8-F941ED3344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335" b="100000" l="4513" r="99278">
                        <a14:foregroundMark x1="19495" y1="40782" x2="19495" y2="40782"/>
                        <a14:foregroundMark x1="4513" y1="78492" x2="4513" y2="78492"/>
                        <a14:foregroundMark x1="17509" y1="80168" x2="17509" y2="80168"/>
                        <a14:foregroundMark x1="20578" y1="76257" x2="20578" y2="76257"/>
                        <a14:foregroundMark x1="27617" y1="85196" x2="27617" y2="85196"/>
                        <a14:foregroundMark x1="30505" y1="85196" x2="30505" y2="85196"/>
                        <a14:foregroundMark x1="30505" y1="85196" x2="30505" y2="85196"/>
                        <a14:foregroundMark x1="78159" y1="29609" x2="78159" y2="29609"/>
                        <a14:foregroundMark x1="82130" y1="84358" x2="82130" y2="84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8233" y="8996451"/>
            <a:ext cx="2769990" cy="154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: Rounded Corners 22">
            <a:hlinkClick r:id="rId9" action="ppaction://hlinksldjump"/>
            <a:extLst>
              <a:ext uri="{FF2B5EF4-FFF2-40B4-BE49-F238E27FC236}">
                <a16:creationId xmlns:a16="http://schemas.microsoft.com/office/drawing/2014/main" id="{EF268B28-121B-4824-BE84-847CDC1DF70C}"/>
              </a:ext>
            </a:extLst>
          </p:cNvPr>
          <p:cNvSpPr/>
          <p:nvPr/>
        </p:nvSpPr>
        <p:spPr>
          <a:xfrm>
            <a:off x="3786040" y="9003340"/>
            <a:ext cx="1303195" cy="152883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Rectangle: Rounded Corners 23">
            <a:hlinkClick r:id="rId10" action="ppaction://hlinksldjump"/>
            <a:extLst>
              <a:ext uri="{FF2B5EF4-FFF2-40B4-BE49-F238E27FC236}">
                <a16:creationId xmlns:a16="http://schemas.microsoft.com/office/drawing/2014/main" id="{AB05C97F-B4C3-4148-90B4-39D556385914}"/>
              </a:ext>
            </a:extLst>
          </p:cNvPr>
          <p:cNvSpPr/>
          <p:nvPr/>
        </p:nvSpPr>
        <p:spPr>
          <a:xfrm>
            <a:off x="5185792" y="9020554"/>
            <a:ext cx="1353903" cy="15116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5400" dirty="0">
                <a:solidFill>
                  <a:srgbClr val="FF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00882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A6456C6-FF32-4287-A7B2-A6E298559D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22444"/>
            <a:ext cx="6858000" cy="906955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0CA5091-44D8-4DEF-97E3-F0BDA3B4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309" y="649114"/>
            <a:ext cx="4244204" cy="2356556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Tick it off, </a:t>
            </a:r>
            <a:br>
              <a:rPr lang="en-US" sz="6000"/>
            </a:br>
            <a:r>
              <a:rPr lang="en-US" sz="6000"/>
              <a:t>one-by-one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BB45701-9169-4B00-A514-826B1F43C05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82650264"/>
              </p:ext>
            </p:extLst>
          </p:nvPr>
        </p:nvGraphicFramePr>
        <p:xfrm>
          <a:off x="471488" y="3244850"/>
          <a:ext cx="5915026" cy="77381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75278">
                  <a:extLst>
                    <a:ext uri="{9D8B030D-6E8A-4147-A177-3AD203B41FA5}">
                      <a16:colId xmlns:a16="http://schemas.microsoft.com/office/drawing/2014/main" val="3977008544"/>
                    </a:ext>
                  </a:extLst>
                </a:gridCol>
                <a:gridCol w="1239748">
                  <a:extLst>
                    <a:ext uri="{9D8B030D-6E8A-4147-A177-3AD203B41FA5}">
                      <a16:colId xmlns:a16="http://schemas.microsoft.com/office/drawing/2014/main" val="3090454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4" action="ppaction://hlinksldjump"/>
                        </a:rPr>
                        <a:t>Bunga</a:t>
                      </a: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4" action="ppaction://hlinksldjump"/>
                        </a:rPr>
                        <a:t> </a:t>
                      </a:r>
                      <a:r>
                        <a:rPr lang="en-SG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4" action="ppaction://hlinksldjump"/>
                        </a:rPr>
                        <a:t>Sayang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1315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5" action="ppaction://hlinksldjump"/>
                        </a:rPr>
                        <a:t>Carol of the Drum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81478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6" action="ppaction://hlinksldjump"/>
                        </a:rPr>
                        <a:t>Sleigh Ride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49826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7" action="ppaction://hlinksldjump"/>
                        </a:rPr>
                        <a:t>A Christmas Festival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77562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8" action="ppaction://hlinksldjump"/>
                        </a:rPr>
                        <a:t>Frosty the Snowman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70522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9" action="ppaction://hlinksldjump"/>
                        </a:rPr>
                        <a:t>Jingle Bell Rock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21204766"/>
                  </a:ext>
                </a:extLst>
              </a:tr>
              <a:tr h="276702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0" action="ppaction://hlinksldjump"/>
                        </a:rPr>
                        <a:t>Wizards in Winter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98557549"/>
                  </a:ext>
                </a:extLst>
              </a:tr>
              <a:tr h="276702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1" action="ppaction://hlinksldjump"/>
                        </a:rPr>
                        <a:t>Raindrops Keep Falling on my Head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12875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Andromeda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5565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Nocturnal Fantasy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43998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When You Wish Upon a Star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31481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 Neighbour Totoro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66524490"/>
                  </a:ext>
                </a:extLst>
              </a:tr>
            </a:tbl>
          </a:graphicData>
        </a:graphic>
      </p:graphicFrame>
      <p:pic>
        <p:nvPicPr>
          <p:cNvPr id="7" name="Pictur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58225AE-7B9E-4DE6-922F-FEA4BDFDD8A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" y="649114"/>
            <a:ext cx="1801450" cy="23514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A652EF-CA7A-4204-99A1-6BAB5B1A6F7D}"/>
              </a:ext>
            </a:extLst>
          </p:cNvPr>
          <p:cNvSpPr txBox="1"/>
          <p:nvPr/>
        </p:nvSpPr>
        <p:spPr>
          <a:xfrm>
            <a:off x="221673" y="11092425"/>
            <a:ext cx="638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 Click on the logo to return to main menu</a:t>
            </a:r>
            <a:endParaRPr lang="en-SG" b="1" dirty="0"/>
          </a:p>
        </p:txBody>
      </p:sp>
      <p:pic>
        <p:nvPicPr>
          <p:cNvPr id="9" name="Picture 6" descr="Image result for wrong">
            <a:extLst>
              <a:ext uri="{FF2B5EF4-FFF2-40B4-BE49-F238E27FC236}">
                <a16:creationId xmlns:a16="http://schemas.microsoft.com/office/drawing/2014/main" id="{FB7456EB-65C5-4B82-A726-754FBA55AE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3276984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1" name="Picture 6" descr="Image result for wrong">
            <a:extLst>
              <a:ext uri="{FF2B5EF4-FFF2-40B4-BE49-F238E27FC236}">
                <a16:creationId xmlns:a16="http://schemas.microsoft.com/office/drawing/2014/main" id="{ECE63039-C245-4ABC-AAB0-6273A9C182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3854804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2" name="Picture 6" descr="Image result for wrong">
            <a:extLst>
              <a:ext uri="{FF2B5EF4-FFF2-40B4-BE49-F238E27FC236}">
                <a16:creationId xmlns:a16="http://schemas.microsoft.com/office/drawing/2014/main" id="{E2B1CA92-E421-476F-A072-022C9C0A6B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4406598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3" name="Picture 6" descr="Image result for wrong">
            <a:extLst>
              <a:ext uri="{FF2B5EF4-FFF2-40B4-BE49-F238E27FC236}">
                <a16:creationId xmlns:a16="http://schemas.microsoft.com/office/drawing/2014/main" id="{22DF6C68-161B-4368-B369-B6075C4894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4958392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4" name="Picture 6" descr="Image result for wrong">
            <a:extLst>
              <a:ext uri="{FF2B5EF4-FFF2-40B4-BE49-F238E27FC236}">
                <a16:creationId xmlns:a16="http://schemas.microsoft.com/office/drawing/2014/main" id="{DA2F5920-943C-41CA-B9A9-839406301F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5536212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5" name="Picture 6" descr="Image result for wrong">
            <a:extLst>
              <a:ext uri="{FF2B5EF4-FFF2-40B4-BE49-F238E27FC236}">
                <a16:creationId xmlns:a16="http://schemas.microsoft.com/office/drawing/2014/main" id="{22C111FD-6404-4A55-8473-3B0198226E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6062630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6" name="Picture 6" descr="Image result for wrong">
            <a:extLst>
              <a:ext uri="{FF2B5EF4-FFF2-40B4-BE49-F238E27FC236}">
                <a16:creationId xmlns:a16="http://schemas.microsoft.com/office/drawing/2014/main" id="{BC145402-7125-4FEA-B572-7B7E43C9D2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6661932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</p:spTree>
    <p:extLst>
      <p:ext uri="{BB962C8B-B14F-4D97-AF65-F5344CB8AC3E}">
        <p14:creationId xmlns:p14="http://schemas.microsoft.com/office/powerpoint/2010/main" val="29435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">
            <a:extLst>
              <a:ext uri="{FF2B5EF4-FFF2-40B4-BE49-F238E27FC236}">
                <a16:creationId xmlns:a16="http://schemas.microsoft.com/office/drawing/2014/main" id="{7EB5D381-4215-4E81-AC87-BC7BA10872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672216"/>
              </p:ext>
            </p:extLst>
          </p:nvPr>
        </p:nvGraphicFramePr>
        <p:xfrm>
          <a:off x="519519" y="8020044"/>
          <a:ext cx="2952345" cy="391764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60231">
                  <a:extLst>
                    <a:ext uri="{9D8B030D-6E8A-4147-A177-3AD203B41FA5}">
                      <a16:colId xmlns:a16="http://schemas.microsoft.com/office/drawing/2014/main" val="3977008544"/>
                    </a:ext>
                  </a:extLst>
                </a:gridCol>
                <a:gridCol w="392114">
                  <a:extLst>
                    <a:ext uri="{9D8B030D-6E8A-4147-A177-3AD203B41FA5}">
                      <a16:colId xmlns:a16="http://schemas.microsoft.com/office/drawing/2014/main" val="3090454691"/>
                    </a:ext>
                  </a:extLst>
                </a:gridCol>
              </a:tblGrid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Bunga</a:t>
                      </a: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SG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Sayang</a:t>
                      </a:r>
                      <a:endParaRPr lang="en-SG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13155334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Carol of the Drum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81478228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Sleigh Ride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49826541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Christmas Festival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77562976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Frosty the Snowman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70522760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Jingle Bell Rock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21204766"/>
                  </a:ext>
                </a:extLst>
              </a:tr>
              <a:tr h="299088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Wizards in Winter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98557549"/>
                  </a:ext>
                </a:extLst>
              </a:tr>
              <a:tr h="416243">
                <a:tc>
                  <a:txBody>
                    <a:bodyPr/>
                    <a:lstStyle/>
                    <a:p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Raindrops Keep Falling on my Head</a:t>
                      </a:r>
                      <a:endParaRPr lang="en-SG" dirty="0"/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75937633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Andromeda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5565197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Nocturnal Fantasy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43998223"/>
                  </a:ext>
                </a:extLst>
              </a:tr>
              <a:tr h="45268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When You Wish Upon a Star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31481609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 Neighbour Totoro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66524490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B0CA5091-44D8-4DEF-97E3-F0BDA3B4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309" y="649114"/>
            <a:ext cx="4244204" cy="2356556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Tick it off, </a:t>
            </a:r>
            <a:br>
              <a:rPr lang="en-US" sz="6000"/>
            </a:br>
            <a:r>
              <a:rPr lang="en-US" sz="6000"/>
              <a:t>one-by-one</a:t>
            </a:r>
          </a:p>
        </p:txBody>
      </p:sp>
      <p:pic>
        <p:nvPicPr>
          <p:cNvPr id="7" name="Pictur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58225AE-7B9E-4DE6-922F-FEA4BDFDD8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" y="649114"/>
            <a:ext cx="1801450" cy="23514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86E7BF-B641-48F7-A44D-DF86BE87394D}"/>
              </a:ext>
            </a:extLst>
          </p:cNvPr>
          <p:cNvSpPr/>
          <p:nvPr/>
        </p:nvSpPr>
        <p:spPr>
          <a:xfrm>
            <a:off x="166687" y="6125441"/>
            <a:ext cx="68714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SG" sz="4800" dirty="0">
                <a:solidFill>
                  <a:srgbClr val="000000"/>
                </a:solidFill>
                <a:latin typeface="Calibri" panose="020F0502020204030204" pitchFamily="34" charset="0"/>
              </a:rPr>
              <a:t>8. Raindrops Keep Falling on my Head</a:t>
            </a:r>
            <a:endParaRPr lang="en-SG" sz="4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C9BF01-BE16-4E72-A904-FA1DD059E064}"/>
              </a:ext>
            </a:extLst>
          </p:cNvPr>
          <p:cNvSpPr txBox="1"/>
          <p:nvPr/>
        </p:nvSpPr>
        <p:spPr>
          <a:xfrm>
            <a:off x="3583709" y="8128001"/>
            <a:ext cx="3107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Finished?</a:t>
            </a:r>
            <a:endParaRPr lang="en-SG" sz="4800"/>
          </a:p>
        </p:txBody>
      </p:sp>
      <p:pic>
        <p:nvPicPr>
          <p:cNvPr id="13" name="Picture 6" descr="Image result for wrong">
            <a:extLst>
              <a:ext uri="{FF2B5EF4-FFF2-40B4-BE49-F238E27FC236}">
                <a16:creationId xmlns:a16="http://schemas.microsoft.com/office/drawing/2014/main" id="{84E51F11-A4E7-4333-9E8F-033ED7DB7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8049200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8E4DEC-1C3F-4CEF-8FF4-06B9606A2632}"/>
              </a:ext>
            </a:extLst>
          </p:cNvPr>
          <p:cNvSpPr txBox="1"/>
          <p:nvPr/>
        </p:nvSpPr>
        <p:spPr>
          <a:xfrm>
            <a:off x="221673" y="11886745"/>
            <a:ext cx="638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 Click on the logo to return to main menu</a:t>
            </a:r>
            <a:endParaRPr lang="en-SG" b="1" dirty="0"/>
          </a:p>
        </p:txBody>
      </p:sp>
      <p:pic>
        <p:nvPicPr>
          <p:cNvPr id="15" name="Picture 6" descr="Image result for wrong">
            <a:extLst>
              <a:ext uri="{FF2B5EF4-FFF2-40B4-BE49-F238E27FC236}">
                <a16:creationId xmlns:a16="http://schemas.microsoft.com/office/drawing/2014/main" id="{36D8C3F9-F99C-46DE-A433-3D6BA48136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8344797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17" name="Picture 6" descr="Image result for wrong">
            <a:extLst>
              <a:ext uri="{FF2B5EF4-FFF2-40B4-BE49-F238E27FC236}">
                <a16:creationId xmlns:a16="http://schemas.microsoft.com/office/drawing/2014/main" id="{4242C694-A952-463B-ADC7-58A324760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1" y="8628008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18" name="Picture 6" descr="Image result for wrong">
            <a:extLst>
              <a:ext uri="{FF2B5EF4-FFF2-40B4-BE49-F238E27FC236}">
                <a16:creationId xmlns:a16="http://schemas.microsoft.com/office/drawing/2014/main" id="{F37786BF-7554-4254-9D33-A1D1524046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8894980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19" name="Picture 6" descr="Image result for wrong">
            <a:extLst>
              <a:ext uri="{FF2B5EF4-FFF2-40B4-BE49-F238E27FC236}">
                <a16:creationId xmlns:a16="http://schemas.microsoft.com/office/drawing/2014/main" id="{2409F078-9B95-46A1-AD2E-A51CDD483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9178191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20" name="Picture 6" descr="Image result for wrong">
            <a:extLst>
              <a:ext uri="{FF2B5EF4-FFF2-40B4-BE49-F238E27FC236}">
                <a16:creationId xmlns:a16="http://schemas.microsoft.com/office/drawing/2014/main" id="{FB4EF82F-F3B3-4260-88A8-315BD670A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9461402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21" name="Picture 6" descr="Image result for wrong">
            <a:extLst>
              <a:ext uri="{FF2B5EF4-FFF2-40B4-BE49-F238E27FC236}">
                <a16:creationId xmlns:a16="http://schemas.microsoft.com/office/drawing/2014/main" id="{714BCE3C-22FE-4671-8603-6FBABDE54C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9725369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24" name="Content Placeholder 5">
            <a:extLst>
              <a:ext uri="{FF2B5EF4-FFF2-40B4-BE49-F238E27FC236}">
                <a16:creationId xmlns:a16="http://schemas.microsoft.com/office/drawing/2014/main" id="{B777E1FD-B18F-485C-BFC6-DA342F21919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3437" y="3387262"/>
            <a:ext cx="4700544" cy="2644055"/>
          </a:xfrm>
          <a:prstGeom prst="rect">
            <a:avLst/>
          </a:prstGeom>
        </p:spPr>
      </p:pic>
      <p:pic>
        <p:nvPicPr>
          <p:cNvPr id="22" name="Picture 6" descr="Image result for wrong">
            <a:extLst>
              <a:ext uri="{FF2B5EF4-FFF2-40B4-BE49-F238E27FC236}">
                <a16:creationId xmlns:a16="http://schemas.microsoft.com/office/drawing/2014/main" id="{E10B41D5-F37E-45AB-A79D-B0A044E91F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335" b="100000" l="4513" r="99278">
                        <a14:foregroundMark x1="19495" y1="40782" x2="19495" y2="40782"/>
                        <a14:foregroundMark x1="4513" y1="78492" x2="4513" y2="78492"/>
                        <a14:foregroundMark x1="17509" y1="80168" x2="17509" y2="80168"/>
                        <a14:foregroundMark x1="20578" y1="76257" x2="20578" y2="76257"/>
                        <a14:foregroundMark x1="27617" y1="85196" x2="27617" y2="85196"/>
                        <a14:foregroundMark x1="30505" y1="85196" x2="30505" y2="85196"/>
                        <a14:foregroundMark x1="30505" y1="85196" x2="30505" y2="85196"/>
                        <a14:foregroundMark x1="78159" y1="29609" x2="78159" y2="29609"/>
                        <a14:foregroundMark x1="82130" y1="84358" x2="82130" y2="84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8233" y="8996451"/>
            <a:ext cx="2769990" cy="154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: Rounded Corners 24">
            <a:hlinkClick r:id="rId9" action="ppaction://hlinksldjump"/>
            <a:extLst>
              <a:ext uri="{FF2B5EF4-FFF2-40B4-BE49-F238E27FC236}">
                <a16:creationId xmlns:a16="http://schemas.microsoft.com/office/drawing/2014/main" id="{7351C938-F0AB-42AE-A5BF-7ABAA5CA5EA6}"/>
              </a:ext>
            </a:extLst>
          </p:cNvPr>
          <p:cNvSpPr/>
          <p:nvPr/>
        </p:nvSpPr>
        <p:spPr>
          <a:xfrm>
            <a:off x="3786040" y="9003340"/>
            <a:ext cx="1303195" cy="152883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6" name="Rectangle: Rounded Corners 25">
            <a:hlinkClick r:id="rId10" action="ppaction://hlinksldjump"/>
            <a:extLst>
              <a:ext uri="{FF2B5EF4-FFF2-40B4-BE49-F238E27FC236}">
                <a16:creationId xmlns:a16="http://schemas.microsoft.com/office/drawing/2014/main" id="{DE0F5D96-ED9A-4533-B298-A6B698E2D7AF}"/>
              </a:ext>
            </a:extLst>
          </p:cNvPr>
          <p:cNvSpPr/>
          <p:nvPr/>
        </p:nvSpPr>
        <p:spPr>
          <a:xfrm>
            <a:off x="5185792" y="9020554"/>
            <a:ext cx="1353903" cy="15116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5400" dirty="0">
                <a:solidFill>
                  <a:srgbClr val="FF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92404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46E681-0A05-49F5-BDA9-CA84C39D15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22444"/>
            <a:ext cx="6858000" cy="906955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0CA5091-44D8-4DEF-97E3-F0BDA3B4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309" y="649114"/>
            <a:ext cx="4244204" cy="23565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/>
              <a:t>MOB 12: </a:t>
            </a:r>
            <a:br>
              <a:rPr lang="en-US" sz="6000"/>
            </a:br>
            <a:r>
              <a:rPr lang="en-US" sz="6000" err="1"/>
              <a:t>Bellz</a:t>
            </a:r>
            <a:r>
              <a:rPr lang="en-US" sz="6000"/>
              <a:t> Beyond Christmas</a:t>
            </a:r>
            <a:endParaRPr lang="en-SG" sz="36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9E8D438-AA28-4FE8-A383-B1410B8170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7" y="3245556"/>
            <a:ext cx="5915025" cy="7735712"/>
          </a:xfrm>
        </p:spPr>
        <p:txBody>
          <a:bodyPr/>
          <a:lstStyle/>
          <a:p>
            <a:endParaRPr lang="en-SG"/>
          </a:p>
        </p:txBody>
      </p:sp>
      <p:pic>
        <p:nvPicPr>
          <p:cNvPr id="7" name="Pictur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58225AE-7B9E-4DE6-922F-FEA4BDFDD8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" y="649114"/>
            <a:ext cx="1801450" cy="2351491"/>
          </a:xfrm>
          <a:prstGeom prst="rect">
            <a:avLst/>
          </a:prstGeom>
        </p:spPr>
      </p:pic>
      <p:sp>
        <p:nvSpPr>
          <p:cNvPr id="11" name="Rectangle: Rounded Corners 10">
            <a:hlinkClick r:id="rId5" action="ppaction://hlinksldjump"/>
            <a:extLst>
              <a:ext uri="{FF2B5EF4-FFF2-40B4-BE49-F238E27FC236}">
                <a16:creationId xmlns:a16="http://schemas.microsoft.com/office/drawing/2014/main" id="{9E96CBFA-9A4D-4CE9-943F-719FD2C224C1}"/>
              </a:ext>
            </a:extLst>
          </p:cNvPr>
          <p:cNvSpPr/>
          <p:nvPr/>
        </p:nvSpPr>
        <p:spPr>
          <a:xfrm>
            <a:off x="471487" y="3421040"/>
            <a:ext cx="5915025" cy="19099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Attending our concert today? Stay on Track with us here!</a:t>
            </a:r>
            <a:endParaRPr lang="en-SG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2" name="Rectangle: Rounded Corners 11">
            <a:hlinkClick r:id="rId6"/>
            <a:extLst>
              <a:ext uri="{FF2B5EF4-FFF2-40B4-BE49-F238E27FC236}">
                <a16:creationId xmlns:a16="http://schemas.microsoft.com/office/drawing/2014/main" id="{298AD8D4-5D13-4592-A0E3-C677A01E190C}"/>
              </a:ext>
            </a:extLst>
          </p:cNvPr>
          <p:cNvSpPr/>
          <p:nvPr/>
        </p:nvSpPr>
        <p:spPr>
          <a:xfrm>
            <a:off x="471487" y="5571420"/>
            <a:ext cx="5915025" cy="19099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Program Booklet</a:t>
            </a:r>
            <a:endParaRPr lang="en-SG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5FF3C4-9A47-4376-82E0-0831AB5EA498}"/>
              </a:ext>
            </a:extLst>
          </p:cNvPr>
          <p:cNvSpPr txBox="1"/>
          <p:nvPr/>
        </p:nvSpPr>
        <p:spPr>
          <a:xfrm>
            <a:off x="221673" y="11092425"/>
            <a:ext cx="638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 Click on the logo to return to main menu</a:t>
            </a:r>
            <a:endParaRPr lang="en-SG" b="1" dirty="0"/>
          </a:p>
        </p:txBody>
      </p:sp>
      <p:sp>
        <p:nvSpPr>
          <p:cNvPr id="13" name="Rectangle: Rounded Corners 12">
            <a:hlinkClick r:id="rId7" action="ppaction://hlinksldjump"/>
            <a:extLst>
              <a:ext uri="{FF2B5EF4-FFF2-40B4-BE49-F238E27FC236}">
                <a16:creationId xmlns:a16="http://schemas.microsoft.com/office/drawing/2014/main" id="{E1E47745-F6DF-430E-82ED-102B57A99421}"/>
              </a:ext>
            </a:extLst>
          </p:cNvPr>
          <p:cNvSpPr/>
          <p:nvPr/>
        </p:nvSpPr>
        <p:spPr>
          <a:xfrm>
            <a:off x="471487" y="7690003"/>
            <a:ext cx="5915025" cy="19099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Repertoire</a:t>
            </a:r>
          </a:p>
        </p:txBody>
      </p:sp>
    </p:spTree>
    <p:extLst>
      <p:ext uri="{BB962C8B-B14F-4D97-AF65-F5344CB8AC3E}">
        <p14:creationId xmlns:p14="http://schemas.microsoft.com/office/powerpoint/2010/main" val="257860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A6456C6-FF32-4287-A7B2-A6E298559D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22444"/>
            <a:ext cx="6858000" cy="906955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0CA5091-44D8-4DEF-97E3-F0BDA3B4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309" y="649114"/>
            <a:ext cx="4244204" cy="2356556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Tick it off, </a:t>
            </a:r>
            <a:br>
              <a:rPr lang="en-US" sz="6000"/>
            </a:br>
            <a:r>
              <a:rPr lang="en-US" sz="6000"/>
              <a:t>one-by-one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BB45701-9169-4B00-A514-826B1F43C05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35523214"/>
              </p:ext>
            </p:extLst>
          </p:nvPr>
        </p:nvGraphicFramePr>
        <p:xfrm>
          <a:off x="471488" y="3244850"/>
          <a:ext cx="5915026" cy="77381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75278">
                  <a:extLst>
                    <a:ext uri="{9D8B030D-6E8A-4147-A177-3AD203B41FA5}">
                      <a16:colId xmlns:a16="http://schemas.microsoft.com/office/drawing/2014/main" val="3977008544"/>
                    </a:ext>
                  </a:extLst>
                </a:gridCol>
                <a:gridCol w="1239748">
                  <a:extLst>
                    <a:ext uri="{9D8B030D-6E8A-4147-A177-3AD203B41FA5}">
                      <a16:colId xmlns:a16="http://schemas.microsoft.com/office/drawing/2014/main" val="3090454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4" action="ppaction://hlinksldjump"/>
                        </a:rPr>
                        <a:t>Bunga</a:t>
                      </a: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4" action="ppaction://hlinksldjump"/>
                        </a:rPr>
                        <a:t> </a:t>
                      </a:r>
                      <a:r>
                        <a:rPr lang="en-SG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4" action="ppaction://hlinksldjump"/>
                        </a:rPr>
                        <a:t>Sayang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1315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5" action="ppaction://hlinksldjump"/>
                        </a:rPr>
                        <a:t>Carol of the Drum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81478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6" action="ppaction://hlinksldjump"/>
                        </a:rPr>
                        <a:t>Sleigh Ride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49826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7" action="ppaction://hlinksldjump"/>
                        </a:rPr>
                        <a:t>A Christmas Festival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77562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8" action="ppaction://hlinksldjump"/>
                        </a:rPr>
                        <a:t>Frosty the Snowman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70522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9" action="ppaction://hlinksldjump"/>
                        </a:rPr>
                        <a:t>Jingle Bell Rock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21204766"/>
                  </a:ext>
                </a:extLst>
              </a:tr>
              <a:tr h="276702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0" action="ppaction://hlinksldjump"/>
                        </a:rPr>
                        <a:t>Wizards in Winter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98557549"/>
                  </a:ext>
                </a:extLst>
              </a:tr>
              <a:tr h="276702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1" action="ppaction://hlinksldjump"/>
                        </a:rPr>
                        <a:t>Raindrops Keep Falling on my Head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12875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2" action="ppaction://hlinksldjump"/>
                        </a:rPr>
                        <a:t>Andromeda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5565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Nocturnal Fantasy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43998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When You Wish Upon a Star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31481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 Neighbour Totoro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66524490"/>
                  </a:ext>
                </a:extLst>
              </a:tr>
            </a:tbl>
          </a:graphicData>
        </a:graphic>
      </p:graphicFrame>
      <p:pic>
        <p:nvPicPr>
          <p:cNvPr id="7" name="Pictur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58225AE-7B9E-4DE6-922F-FEA4BDFDD8A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" y="649114"/>
            <a:ext cx="1801450" cy="23514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A652EF-CA7A-4204-99A1-6BAB5B1A6F7D}"/>
              </a:ext>
            </a:extLst>
          </p:cNvPr>
          <p:cNvSpPr txBox="1"/>
          <p:nvPr/>
        </p:nvSpPr>
        <p:spPr>
          <a:xfrm>
            <a:off x="221673" y="11092425"/>
            <a:ext cx="638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 Click on the logo to return to main menu</a:t>
            </a:r>
            <a:endParaRPr lang="en-SG" b="1" dirty="0"/>
          </a:p>
        </p:txBody>
      </p:sp>
      <p:pic>
        <p:nvPicPr>
          <p:cNvPr id="9" name="Picture 6" descr="Image result for wrong">
            <a:extLst>
              <a:ext uri="{FF2B5EF4-FFF2-40B4-BE49-F238E27FC236}">
                <a16:creationId xmlns:a16="http://schemas.microsoft.com/office/drawing/2014/main" id="{FB7456EB-65C5-4B82-A726-754FBA55AE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3276984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1" name="Picture 6" descr="Image result for wrong">
            <a:extLst>
              <a:ext uri="{FF2B5EF4-FFF2-40B4-BE49-F238E27FC236}">
                <a16:creationId xmlns:a16="http://schemas.microsoft.com/office/drawing/2014/main" id="{ECE63039-C245-4ABC-AAB0-6273A9C182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3854804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2" name="Picture 6" descr="Image result for wrong">
            <a:extLst>
              <a:ext uri="{FF2B5EF4-FFF2-40B4-BE49-F238E27FC236}">
                <a16:creationId xmlns:a16="http://schemas.microsoft.com/office/drawing/2014/main" id="{E2B1CA92-E421-476F-A072-022C9C0A6B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4406598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3" name="Picture 6" descr="Image result for wrong">
            <a:extLst>
              <a:ext uri="{FF2B5EF4-FFF2-40B4-BE49-F238E27FC236}">
                <a16:creationId xmlns:a16="http://schemas.microsoft.com/office/drawing/2014/main" id="{22DF6C68-161B-4368-B369-B6075C4894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4958392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4" name="Picture 6" descr="Image result for wrong">
            <a:extLst>
              <a:ext uri="{FF2B5EF4-FFF2-40B4-BE49-F238E27FC236}">
                <a16:creationId xmlns:a16="http://schemas.microsoft.com/office/drawing/2014/main" id="{DA2F5920-943C-41CA-B9A9-839406301F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5536212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5" name="Picture 6" descr="Image result for wrong">
            <a:extLst>
              <a:ext uri="{FF2B5EF4-FFF2-40B4-BE49-F238E27FC236}">
                <a16:creationId xmlns:a16="http://schemas.microsoft.com/office/drawing/2014/main" id="{22C111FD-6404-4A55-8473-3B0198226E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6062630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6" name="Picture 6" descr="Image result for wrong">
            <a:extLst>
              <a:ext uri="{FF2B5EF4-FFF2-40B4-BE49-F238E27FC236}">
                <a16:creationId xmlns:a16="http://schemas.microsoft.com/office/drawing/2014/main" id="{BC145402-7125-4FEA-B572-7B7E43C9D2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6661932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7" name="Picture 6" descr="Image result for wrong">
            <a:extLst>
              <a:ext uri="{FF2B5EF4-FFF2-40B4-BE49-F238E27FC236}">
                <a16:creationId xmlns:a16="http://schemas.microsoft.com/office/drawing/2014/main" id="{6B30F0D2-A2DD-4337-95D0-9978422D84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7336846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</p:spTree>
    <p:extLst>
      <p:ext uri="{BB962C8B-B14F-4D97-AF65-F5344CB8AC3E}">
        <p14:creationId xmlns:p14="http://schemas.microsoft.com/office/powerpoint/2010/main" val="240660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0CA5091-44D8-4DEF-97E3-F0BDA3B4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309" y="649114"/>
            <a:ext cx="4244204" cy="2356556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Tick it off, </a:t>
            </a:r>
            <a:br>
              <a:rPr lang="en-US" sz="6000"/>
            </a:br>
            <a:r>
              <a:rPr lang="en-US" sz="6000"/>
              <a:t>one-by-one</a:t>
            </a:r>
          </a:p>
        </p:txBody>
      </p:sp>
      <p:pic>
        <p:nvPicPr>
          <p:cNvPr id="7" name="Pictur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58225AE-7B9E-4DE6-922F-FEA4BDFDD8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" y="649114"/>
            <a:ext cx="1801450" cy="23514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86E7BF-B641-48F7-A44D-DF86BE87394D}"/>
              </a:ext>
            </a:extLst>
          </p:cNvPr>
          <p:cNvSpPr/>
          <p:nvPr/>
        </p:nvSpPr>
        <p:spPr>
          <a:xfrm>
            <a:off x="166687" y="6881091"/>
            <a:ext cx="68714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SG" sz="5400" dirty="0">
                <a:solidFill>
                  <a:srgbClr val="000000"/>
                </a:solidFill>
                <a:latin typeface="Calibri" panose="020F0502020204030204" pitchFamily="34" charset="0"/>
              </a:rPr>
              <a:t>9. Andromeda</a:t>
            </a:r>
            <a:endParaRPr lang="en-SG" sz="4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C9BF01-BE16-4E72-A904-FA1DD059E064}"/>
              </a:ext>
            </a:extLst>
          </p:cNvPr>
          <p:cNvSpPr txBox="1"/>
          <p:nvPr/>
        </p:nvSpPr>
        <p:spPr>
          <a:xfrm>
            <a:off x="3583709" y="8128001"/>
            <a:ext cx="3107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Finished?</a:t>
            </a:r>
            <a:endParaRPr lang="en-SG" sz="4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8E4DEC-1C3F-4CEF-8FF4-06B9606A2632}"/>
              </a:ext>
            </a:extLst>
          </p:cNvPr>
          <p:cNvSpPr txBox="1"/>
          <p:nvPr/>
        </p:nvSpPr>
        <p:spPr>
          <a:xfrm>
            <a:off x="221673" y="11886745"/>
            <a:ext cx="638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 Click on the logo to return to main menu</a:t>
            </a:r>
            <a:endParaRPr lang="en-SG" b="1" dirty="0"/>
          </a:p>
        </p:txBody>
      </p:sp>
      <p:graphicFrame>
        <p:nvGraphicFramePr>
          <p:cNvPr id="21" name="Content Placeholder 1">
            <a:extLst>
              <a:ext uri="{FF2B5EF4-FFF2-40B4-BE49-F238E27FC236}">
                <a16:creationId xmlns:a16="http://schemas.microsoft.com/office/drawing/2014/main" id="{8922D4B5-8F8F-4E94-89CB-6765F9A03F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869584"/>
              </p:ext>
            </p:extLst>
          </p:nvPr>
        </p:nvGraphicFramePr>
        <p:xfrm>
          <a:off x="519519" y="8020044"/>
          <a:ext cx="2952345" cy="391764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60231">
                  <a:extLst>
                    <a:ext uri="{9D8B030D-6E8A-4147-A177-3AD203B41FA5}">
                      <a16:colId xmlns:a16="http://schemas.microsoft.com/office/drawing/2014/main" val="3977008544"/>
                    </a:ext>
                  </a:extLst>
                </a:gridCol>
                <a:gridCol w="392114">
                  <a:extLst>
                    <a:ext uri="{9D8B030D-6E8A-4147-A177-3AD203B41FA5}">
                      <a16:colId xmlns:a16="http://schemas.microsoft.com/office/drawing/2014/main" val="3090454691"/>
                    </a:ext>
                  </a:extLst>
                </a:gridCol>
              </a:tblGrid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Bunga</a:t>
                      </a: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SG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Sayang</a:t>
                      </a:r>
                      <a:endParaRPr lang="en-SG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13155334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Carol of the Drum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81478228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Sleigh Ride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49826541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Christmas Festival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77562976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Frosty the Snowman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70522760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Jingle Bell Rock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21204766"/>
                  </a:ext>
                </a:extLst>
              </a:tr>
              <a:tr h="299088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Wizards in Winter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98557549"/>
                  </a:ext>
                </a:extLst>
              </a:tr>
              <a:tr h="416243">
                <a:tc>
                  <a:txBody>
                    <a:bodyPr/>
                    <a:lstStyle/>
                    <a:p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Raindrops Keep Falling on my Head</a:t>
                      </a:r>
                      <a:endParaRPr lang="en-SG" dirty="0"/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75937633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Andromeda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5565197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Nocturnal Fantasy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43998223"/>
                  </a:ext>
                </a:extLst>
              </a:tr>
              <a:tr h="45268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When You Wish Upon a Star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31481609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 Neighbour Totoro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66524490"/>
                  </a:ext>
                </a:extLst>
              </a:tr>
            </a:tbl>
          </a:graphicData>
        </a:graphic>
      </p:graphicFrame>
      <p:pic>
        <p:nvPicPr>
          <p:cNvPr id="22" name="Picture 6" descr="Image result for wrong">
            <a:extLst>
              <a:ext uri="{FF2B5EF4-FFF2-40B4-BE49-F238E27FC236}">
                <a16:creationId xmlns:a16="http://schemas.microsoft.com/office/drawing/2014/main" id="{571D73DB-0121-426E-B6D9-970196217A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8049200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23" name="Picture 6" descr="Image result for wrong">
            <a:extLst>
              <a:ext uri="{FF2B5EF4-FFF2-40B4-BE49-F238E27FC236}">
                <a16:creationId xmlns:a16="http://schemas.microsoft.com/office/drawing/2014/main" id="{0D8DABC2-31A7-46ED-BF9C-9706B0B13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8344797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24" name="Picture 6" descr="Image result for wrong">
            <a:extLst>
              <a:ext uri="{FF2B5EF4-FFF2-40B4-BE49-F238E27FC236}">
                <a16:creationId xmlns:a16="http://schemas.microsoft.com/office/drawing/2014/main" id="{491471AA-3921-4B87-A6A7-AF670F1AB9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1" y="8628008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25" name="Picture 6" descr="Image result for wrong">
            <a:extLst>
              <a:ext uri="{FF2B5EF4-FFF2-40B4-BE49-F238E27FC236}">
                <a16:creationId xmlns:a16="http://schemas.microsoft.com/office/drawing/2014/main" id="{FC7C1DCE-2077-435D-BBC7-1B9A8F6209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8894980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26" name="Picture 6" descr="Image result for wrong">
            <a:extLst>
              <a:ext uri="{FF2B5EF4-FFF2-40B4-BE49-F238E27FC236}">
                <a16:creationId xmlns:a16="http://schemas.microsoft.com/office/drawing/2014/main" id="{7E11F564-FF79-401D-AE19-3BB8D3B21B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9178191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27" name="Picture 6" descr="Image result for wrong">
            <a:extLst>
              <a:ext uri="{FF2B5EF4-FFF2-40B4-BE49-F238E27FC236}">
                <a16:creationId xmlns:a16="http://schemas.microsoft.com/office/drawing/2014/main" id="{68AAC6DF-6CFB-4890-B510-3A32F7F9C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9461402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28" name="Picture 6" descr="Image result for wrong">
            <a:extLst>
              <a:ext uri="{FF2B5EF4-FFF2-40B4-BE49-F238E27FC236}">
                <a16:creationId xmlns:a16="http://schemas.microsoft.com/office/drawing/2014/main" id="{53F04041-51FF-4D9C-971D-46F2D2AADE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9725369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29" name="Picture 6" descr="Image result for wrong">
            <a:extLst>
              <a:ext uri="{FF2B5EF4-FFF2-40B4-BE49-F238E27FC236}">
                <a16:creationId xmlns:a16="http://schemas.microsoft.com/office/drawing/2014/main" id="{175559C7-D996-4D64-AF70-7A249DF91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10122702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0496C8-128E-4B99-BC10-DF54784EC10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24" y="3297255"/>
            <a:ext cx="6234545" cy="3511524"/>
          </a:xfrm>
          <a:prstGeom prst="rect">
            <a:avLst/>
          </a:prstGeom>
        </p:spPr>
      </p:pic>
      <p:pic>
        <p:nvPicPr>
          <p:cNvPr id="30" name="Picture 6" descr="Image result for wrong">
            <a:extLst>
              <a:ext uri="{FF2B5EF4-FFF2-40B4-BE49-F238E27FC236}">
                <a16:creationId xmlns:a16="http://schemas.microsoft.com/office/drawing/2014/main" id="{821B338A-ADF9-4986-8303-A47E38617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335" b="100000" l="4513" r="99278">
                        <a14:foregroundMark x1="19495" y1="40782" x2="19495" y2="40782"/>
                        <a14:foregroundMark x1="4513" y1="78492" x2="4513" y2="78492"/>
                        <a14:foregroundMark x1="17509" y1="80168" x2="17509" y2="80168"/>
                        <a14:foregroundMark x1="20578" y1="76257" x2="20578" y2="76257"/>
                        <a14:foregroundMark x1="27617" y1="85196" x2="27617" y2="85196"/>
                        <a14:foregroundMark x1="30505" y1="85196" x2="30505" y2="85196"/>
                        <a14:foregroundMark x1="30505" y1="85196" x2="30505" y2="85196"/>
                        <a14:foregroundMark x1="78159" y1="29609" x2="78159" y2="29609"/>
                        <a14:foregroundMark x1="82130" y1="84358" x2="82130" y2="84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8233" y="8996451"/>
            <a:ext cx="2769990" cy="154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: Rounded Corners 30">
            <a:hlinkClick r:id="rId9" action="ppaction://hlinksldjump"/>
            <a:extLst>
              <a:ext uri="{FF2B5EF4-FFF2-40B4-BE49-F238E27FC236}">
                <a16:creationId xmlns:a16="http://schemas.microsoft.com/office/drawing/2014/main" id="{B55937D7-841C-4EFF-8F0C-4FD4E2A22D0E}"/>
              </a:ext>
            </a:extLst>
          </p:cNvPr>
          <p:cNvSpPr/>
          <p:nvPr/>
        </p:nvSpPr>
        <p:spPr>
          <a:xfrm>
            <a:off x="3786040" y="9003340"/>
            <a:ext cx="1303195" cy="152883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2" name="Rectangle: Rounded Corners 31">
            <a:hlinkClick r:id="rId10" action="ppaction://hlinksldjump"/>
            <a:extLst>
              <a:ext uri="{FF2B5EF4-FFF2-40B4-BE49-F238E27FC236}">
                <a16:creationId xmlns:a16="http://schemas.microsoft.com/office/drawing/2014/main" id="{4958F30E-EA8C-4EED-8FD2-58E78113F4FF}"/>
              </a:ext>
            </a:extLst>
          </p:cNvPr>
          <p:cNvSpPr/>
          <p:nvPr/>
        </p:nvSpPr>
        <p:spPr>
          <a:xfrm>
            <a:off x="5185792" y="9020554"/>
            <a:ext cx="1353903" cy="15116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5400" dirty="0">
                <a:solidFill>
                  <a:srgbClr val="FF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36327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A6456C6-FF32-4287-A7B2-A6E298559D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22444"/>
            <a:ext cx="6858000" cy="906955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0CA5091-44D8-4DEF-97E3-F0BDA3B4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309" y="649114"/>
            <a:ext cx="4244204" cy="2356556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Tick it off, </a:t>
            </a:r>
            <a:br>
              <a:rPr lang="en-US" sz="6000"/>
            </a:br>
            <a:r>
              <a:rPr lang="en-US" sz="6000"/>
              <a:t>one-by-one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BB45701-9169-4B00-A514-826B1F43C05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24911235"/>
              </p:ext>
            </p:extLst>
          </p:nvPr>
        </p:nvGraphicFramePr>
        <p:xfrm>
          <a:off x="471488" y="3244850"/>
          <a:ext cx="5915026" cy="77381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75278">
                  <a:extLst>
                    <a:ext uri="{9D8B030D-6E8A-4147-A177-3AD203B41FA5}">
                      <a16:colId xmlns:a16="http://schemas.microsoft.com/office/drawing/2014/main" val="3977008544"/>
                    </a:ext>
                  </a:extLst>
                </a:gridCol>
                <a:gridCol w="1239748">
                  <a:extLst>
                    <a:ext uri="{9D8B030D-6E8A-4147-A177-3AD203B41FA5}">
                      <a16:colId xmlns:a16="http://schemas.microsoft.com/office/drawing/2014/main" val="3090454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4" action="ppaction://hlinksldjump"/>
                        </a:rPr>
                        <a:t>Bunga</a:t>
                      </a: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4" action="ppaction://hlinksldjump"/>
                        </a:rPr>
                        <a:t> </a:t>
                      </a:r>
                      <a:r>
                        <a:rPr lang="en-SG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4" action="ppaction://hlinksldjump"/>
                        </a:rPr>
                        <a:t>Sayang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1315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5" action="ppaction://hlinksldjump"/>
                        </a:rPr>
                        <a:t>Carol of the Drum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81478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6" action="ppaction://hlinksldjump"/>
                        </a:rPr>
                        <a:t>Sleigh Ride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49826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7" action="ppaction://hlinksldjump"/>
                        </a:rPr>
                        <a:t>A Christmas Festival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77562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8" action="ppaction://hlinksldjump"/>
                        </a:rPr>
                        <a:t>Frosty the Snowman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70522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9" action="ppaction://hlinksldjump"/>
                        </a:rPr>
                        <a:t>Jingle Bell Rock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21204766"/>
                  </a:ext>
                </a:extLst>
              </a:tr>
              <a:tr h="276702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0" action="ppaction://hlinksldjump"/>
                        </a:rPr>
                        <a:t>Wizards in Winter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98557549"/>
                  </a:ext>
                </a:extLst>
              </a:tr>
              <a:tr h="276702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1" action="ppaction://hlinksldjump"/>
                        </a:rPr>
                        <a:t>Raindrops Keep Falling on my Head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12875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2" action="ppaction://hlinksldjump"/>
                        </a:rPr>
                        <a:t>Andromeda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5565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3" action="ppaction://hlinksldjump"/>
                        </a:rPr>
                        <a:t>Nocturnal Fantasy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43998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When You Wish Upon a Star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31481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 Neighbour Totoro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66524490"/>
                  </a:ext>
                </a:extLst>
              </a:tr>
            </a:tbl>
          </a:graphicData>
        </a:graphic>
      </p:graphicFrame>
      <p:pic>
        <p:nvPicPr>
          <p:cNvPr id="7" name="Pictur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58225AE-7B9E-4DE6-922F-FEA4BDFDD8AB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" y="649114"/>
            <a:ext cx="1801450" cy="23514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A652EF-CA7A-4204-99A1-6BAB5B1A6F7D}"/>
              </a:ext>
            </a:extLst>
          </p:cNvPr>
          <p:cNvSpPr txBox="1"/>
          <p:nvPr/>
        </p:nvSpPr>
        <p:spPr>
          <a:xfrm>
            <a:off x="221673" y="11092425"/>
            <a:ext cx="638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 Click on the logo to return to main menu</a:t>
            </a:r>
            <a:endParaRPr lang="en-SG" b="1" dirty="0"/>
          </a:p>
        </p:txBody>
      </p:sp>
      <p:pic>
        <p:nvPicPr>
          <p:cNvPr id="9" name="Picture 6" descr="Image result for wrong">
            <a:extLst>
              <a:ext uri="{FF2B5EF4-FFF2-40B4-BE49-F238E27FC236}">
                <a16:creationId xmlns:a16="http://schemas.microsoft.com/office/drawing/2014/main" id="{FB7456EB-65C5-4B82-A726-754FBA55AE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3276984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1" name="Picture 6" descr="Image result for wrong">
            <a:extLst>
              <a:ext uri="{FF2B5EF4-FFF2-40B4-BE49-F238E27FC236}">
                <a16:creationId xmlns:a16="http://schemas.microsoft.com/office/drawing/2014/main" id="{ECE63039-C245-4ABC-AAB0-6273A9C182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3854804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2" name="Picture 6" descr="Image result for wrong">
            <a:extLst>
              <a:ext uri="{FF2B5EF4-FFF2-40B4-BE49-F238E27FC236}">
                <a16:creationId xmlns:a16="http://schemas.microsoft.com/office/drawing/2014/main" id="{E2B1CA92-E421-476F-A072-022C9C0A6B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4406598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3" name="Picture 6" descr="Image result for wrong">
            <a:extLst>
              <a:ext uri="{FF2B5EF4-FFF2-40B4-BE49-F238E27FC236}">
                <a16:creationId xmlns:a16="http://schemas.microsoft.com/office/drawing/2014/main" id="{22DF6C68-161B-4368-B369-B6075C4894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4958392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4" name="Picture 6" descr="Image result for wrong">
            <a:extLst>
              <a:ext uri="{FF2B5EF4-FFF2-40B4-BE49-F238E27FC236}">
                <a16:creationId xmlns:a16="http://schemas.microsoft.com/office/drawing/2014/main" id="{DA2F5920-943C-41CA-B9A9-839406301F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5536212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5" name="Picture 6" descr="Image result for wrong">
            <a:extLst>
              <a:ext uri="{FF2B5EF4-FFF2-40B4-BE49-F238E27FC236}">
                <a16:creationId xmlns:a16="http://schemas.microsoft.com/office/drawing/2014/main" id="{22C111FD-6404-4A55-8473-3B0198226E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6062630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6" name="Picture 6" descr="Image result for wrong">
            <a:extLst>
              <a:ext uri="{FF2B5EF4-FFF2-40B4-BE49-F238E27FC236}">
                <a16:creationId xmlns:a16="http://schemas.microsoft.com/office/drawing/2014/main" id="{BC145402-7125-4FEA-B572-7B7E43C9D2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6661932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7" name="Picture 6" descr="Image result for wrong">
            <a:extLst>
              <a:ext uri="{FF2B5EF4-FFF2-40B4-BE49-F238E27FC236}">
                <a16:creationId xmlns:a16="http://schemas.microsoft.com/office/drawing/2014/main" id="{6B30F0D2-A2DD-4337-95D0-9978422D84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72267" y="7423930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8" name="Picture 6" descr="Image result for wrong">
            <a:extLst>
              <a:ext uri="{FF2B5EF4-FFF2-40B4-BE49-F238E27FC236}">
                <a16:creationId xmlns:a16="http://schemas.microsoft.com/office/drawing/2014/main" id="{6E6D7ECE-A239-4C08-936D-77E1A3146F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72267" y="8279839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</p:spTree>
    <p:extLst>
      <p:ext uri="{BB962C8B-B14F-4D97-AF65-F5344CB8AC3E}">
        <p14:creationId xmlns:p14="http://schemas.microsoft.com/office/powerpoint/2010/main" val="393005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0CA5091-44D8-4DEF-97E3-F0BDA3B4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309" y="649114"/>
            <a:ext cx="4244204" cy="2356556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Tick it off, </a:t>
            </a:r>
            <a:br>
              <a:rPr lang="en-US" sz="6000"/>
            </a:br>
            <a:r>
              <a:rPr lang="en-US" sz="6000"/>
              <a:t>one-by-one</a:t>
            </a:r>
          </a:p>
        </p:txBody>
      </p:sp>
      <p:pic>
        <p:nvPicPr>
          <p:cNvPr id="7" name="Pictur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58225AE-7B9E-4DE6-922F-FEA4BDFDD8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" y="649114"/>
            <a:ext cx="1801450" cy="23514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86E7BF-B641-48F7-A44D-DF86BE87394D}"/>
              </a:ext>
            </a:extLst>
          </p:cNvPr>
          <p:cNvSpPr/>
          <p:nvPr/>
        </p:nvSpPr>
        <p:spPr>
          <a:xfrm>
            <a:off x="166687" y="6881091"/>
            <a:ext cx="68714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SG" sz="4400" dirty="0">
                <a:solidFill>
                  <a:srgbClr val="000000"/>
                </a:solidFill>
                <a:latin typeface="Calibri" panose="020F0502020204030204" pitchFamily="34" charset="0"/>
              </a:rPr>
              <a:t>10. Nocturnal Fantasy</a:t>
            </a:r>
            <a:endParaRPr lang="en-SG" sz="4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C9BF01-BE16-4E72-A904-FA1DD059E064}"/>
              </a:ext>
            </a:extLst>
          </p:cNvPr>
          <p:cNvSpPr txBox="1"/>
          <p:nvPr/>
        </p:nvSpPr>
        <p:spPr>
          <a:xfrm>
            <a:off x="3583709" y="8128001"/>
            <a:ext cx="3107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Finished?</a:t>
            </a:r>
            <a:endParaRPr lang="en-SG" sz="4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8E4DEC-1C3F-4CEF-8FF4-06B9606A2632}"/>
              </a:ext>
            </a:extLst>
          </p:cNvPr>
          <p:cNvSpPr txBox="1"/>
          <p:nvPr/>
        </p:nvSpPr>
        <p:spPr>
          <a:xfrm>
            <a:off x="221673" y="11886745"/>
            <a:ext cx="638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 Click on the logo to return to main menu</a:t>
            </a:r>
            <a:endParaRPr lang="en-SG" b="1" dirty="0"/>
          </a:p>
        </p:txBody>
      </p:sp>
      <p:graphicFrame>
        <p:nvGraphicFramePr>
          <p:cNvPr id="21" name="Content Placeholder 1">
            <a:extLst>
              <a:ext uri="{FF2B5EF4-FFF2-40B4-BE49-F238E27FC236}">
                <a16:creationId xmlns:a16="http://schemas.microsoft.com/office/drawing/2014/main" id="{8922D4B5-8F8F-4E94-89CB-6765F9A03F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7256532"/>
              </p:ext>
            </p:extLst>
          </p:nvPr>
        </p:nvGraphicFramePr>
        <p:xfrm>
          <a:off x="519519" y="8020044"/>
          <a:ext cx="2952345" cy="391764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60231">
                  <a:extLst>
                    <a:ext uri="{9D8B030D-6E8A-4147-A177-3AD203B41FA5}">
                      <a16:colId xmlns:a16="http://schemas.microsoft.com/office/drawing/2014/main" val="3977008544"/>
                    </a:ext>
                  </a:extLst>
                </a:gridCol>
                <a:gridCol w="392114">
                  <a:extLst>
                    <a:ext uri="{9D8B030D-6E8A-4147-A177-3AD203B41FA5}">
                      <a16:colId xmlns:a16="http://schemas.microsoft.com/office/drawing/2014/main" val="3090454691"/>
                    </a:ext>
                  </a:extLst>
                </a:gridCol>
              </a:tblGrid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Bunga</a:t>
                      </a: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SG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Sayang</a:t>
                      </a:r>
                      <a:endParaRPr lang="en-SG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13155334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Carol of the Drum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81478228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Sleigh Ride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49826541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Christmas Festival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77562976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Frosty the Snowman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70522760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Jingle Bell Rock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21204766"/>
                  </a:ext>
                </a:extLst>
              </a:tr>
              <a:tr h="299088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Wizards in Winter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98557549"/>
                  </a:ext>
                </a:extLst>
              </a:tr>
              <a:tr h="416243">
                <a:tc>
                  <a:txBody>
                    <a:bodyPr/>
                    <a:lstStyle/>
                    <a:p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Raindrops Keep Falling on my Head</a:t>
                      </a:r>
                      <a:endParaRPr lang="en-SG" dirty="0"/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75937633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Andromeda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5565197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Nocturnal Fantasy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43998223"/>
                  </a:ext>
                </a:extLst>
              </a:tr>
              <a:tr h="45268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When You Wish Upon a Star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31481609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 Neighbour Totoro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66524490"/>
                  </a:ext>
                </a:extLst>
              </a:tr>
            </a:tbl>
          </a:graphicData>
        </a:graphic>
      </p:graphicFrame>
      <p:pic>
        <p:nvPicPr>
          <p:cNvPr id="22" name="Picture 6" descr="Image result for wrong">
            <a:extLst>
              <a:ext uri="{FF2B5EF4-FFF2-40B4-BE49-F238E27FC236}">
                <a16:creationId xmlns:a16="http://schemas.microsoft.com/office/drawing/2014/main" id="{571D73DB-0121-426E-B6D9-970196217A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8049200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23" name="Picture 6" descr="Image result for wrong">
            <a:extLst>
              <a:ext uri="{FF2B5EF4-FFF2-40B4-BE49-F238E27FC236}">
                <a16:creationId xmlns:a16="http://schemas.microsoft.com/office/drawing/2014/main" id="{0D8DABC2-31A7-46ED-BF9C-9706B0B13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8344797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24" name="Picture 6" descr="Image result for wrong">
            <a:extLst>
              <a:ext uri="{FF2B5EF4-FFF2-40B4-BE49-F238E27FC236}">
                <a16:creationId xmlns:a16="http://schemas.microsoft.com/office/drawing/2014/main" id="{491471AA-3921-4B87-A6A7-AF670F1AB9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1" y="8628008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25" name="Picture 6" descr="Image result for wrong">
            <a:extLst>
              <a:ext uri="{FF2B5EF4-FFF2-40B4-BE49-F238E27FC236}">
                <a16:creationId xmlns:a16="http://schemas.microsoft.com/office/drawing/2014/main" id="{FC7C1DCE-2077-435D-BBC7-1B9A8F6209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8894980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26" name="Picture 6" descr="Image result for wrong">
            <a:extLst>
              <a:ext uri="{FF2B5EF4-FFF2-40B4-BE49-F238E27FC236}">
                <a16:creationId xmlns:a16="http://schemas.microsoft.com/office/drawing/2014/main" id="{7E11F564-FF79-401D-AE19-3BB8D3B21B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9178191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27" name="Picture 6" descr="Image result for wrong">
            <a:extLst>
              <a:ext uri="{FF2B5EF4-FFF2-40B4-BE49-F238E27FC236}">
                <a16:creationId xmlns:a16="http://schemas.microsoft.com/office/drawing/2014/main" id="{68AAC6DF-6CFB-4890-B510-3A32F7F9C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9461402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28" name="Picture 6" descr="Image result for wrong">
            <a:extLst>
              <a:ext uri="{FF2B5EF4-FFF2-40B4-BE49-F238E27FC236}">
                <a16:creationId xmlns:a16="http://schemas.microsoft.com/office/drawing/2014/main" id="{53F04041-51FF-4D9C-971D-46F2D2AADE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9725369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29" name="Picture 6" descr="Image result for wrong">
            <a:extLst>
              <a:ext uri="{FF2B5EF4-FFF2-40B4-BE49-F238E27FC236}">
                <a16:creationId xmlns:a16="http://schemas.microsoft.com/office/drawing/2014/main" id="{175559C7-D996-4D64-AF70-7A249DF91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10122702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20" name="Picture 6" descr="Image result for wrong">
            <a:extLst>
              <a:ext uri="{FF2B5EF4-FFF2-40B4-BE49-F238E27FC236}">
                <a16:creationId xmlns:a16="http://schemas.microsoft.com/office/drawing/2014/main" id="{0B9903FA-D391-4A00-A5C3-56F5839B3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10575817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53BE8E1-A060-428E-B155-57DE779596F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035" y="3422023"/>
            <a:ext cx="5687658" cy="3199306"/>
          </a:xfrm>
          <a:prstGeom prst="rect">
            <a:avLst/>
          </a:prstGeom>
        </p:spPr>
      </p:pic>
      <p:pic>
        <p:nvPicPr>
          <p:cNvPr id="32" name="Picture 6" descr="Image result for wrong">
            <a:extLst>
              <a:ext uri="{FF2B5EF4-FFF2-40B4-BE49-F238E27FC236}">
                <a16:creationId xmlns:a16="http://schemas.microsoft.com/office/drawing/2014/main" id="{D225C5B1-9A4B-4500-A890-E88DFD23FE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335" b="100000" l="4513" r="99278">
                        <a14:foregroundMark x1="19495" y1="40782" x2="19495" y2="40782"/>
                        <a14:foregroundMark x1="4513" y1="78492" x2="4513" y2="78492"/>
                        <a14:foregroundMark x1="17509" y1="80168" x2="17509" y2="80168"/>
                        <a14:foregroundMark x1="20578" y1="76257" x2="20578" y2="76257"/>
                        <a14:foregroundMark x1="27617" y1="85196" x2="27617" y2="85196"/>
                        <a14:foregroundMark x1="30505" y1="85196" x2="30505" y2="85196"/>
                        <a14:foregroundMark x1="30505" y1="85196" x2="30505" y2="85196"/>
                        <a14:foregroundMark x1="78159" y1="29609" x2="78159" y2="29609"/>
                        <a14:foregroundMark x1="82130" y1="84358" x2="82130" y2="84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8233" y="8996451"/>
            <a:ext cx="2769990" cy="154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: Rounded Corners 32">
            <a:hlinkClick r:id="rId9" action="ppaction://hlinksldjump"/>
            <a:extLst>
              <a:ext uri="{FF2B5EF4-FFF2-40B4-BE49-F238E27FC236}">
                <a16:creationId xmlns:a16="http://schemas.microsoft.com/office/drawing/2014/main" id="{09B00E9C-BF0B-40A8-AE2E-825A7EAE162E}"/>
              </a:ext>
            </a:extLst>
          </p:cNvPr>
          <p:cNvSpPr/>
          <p:nvPr/>
        </p:nvSpPr>
        <p:spPr>
          <a:xfrm>
            <a:off x="3786040" y="9003340"/>
            <a:ext cx="1303195" cy="152883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4" name="Rectangle: Rounded Corners 33">
            <a:hlinkClick r:id="rId10" action="ppaction://hlinksldjump"/>
            <a:extLst>
              <a:ext uri="{FF2B5EF4-FFF2-40B4-BE49-F238E27FC236}">
                <a16:creationId xmlns:a16="http://schemas.microsoft.com/office/drawing/2014/main" id="{3288BC86-C0D5-4342-8A7D-74076FBEC01A}"/>
              </a:ext>
            </a:extLst>
          </p:cNvPr>
          <p:cNvSpPr/>
          <p:nvPr/>
        </p:nvSpPr>
        <p:spPr>
          <a:xfrm>
            <a:off x="5185792" y="9020554"/>
            <a:ext cx="1353903" cy="15116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5400" dirty="0">
                <a:solidFill>
                  <a:srgbClr val="FF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147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A6456C6-FF32-4287-A7B2-A6E298559D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22444"/>
            <a:ext cx="6858000" cy="906955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0CA5091-44D8-4DEF-97E3-F0BDA3B4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309" y="649114"/>
            <a:ext cx="4244204" cy="2356556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Tick it off, </a:t>
            </a:r>
            <a:br>
              <a:rPr lang="en-US" sz="6000"/>
            </a:br>
            <a:r>
              <a:rPr lang="en-US" sz="6000"/>
              <a:t>one-by-one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BB45701-9169-4B00-A514-826B1F43C05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75307028"/>
              </p:ext>
            </p:extLst>
          </p:nvPr>
        </p:nvGraphicFramePr>
        <p:xfrm>
          <a:off x="471488" y="3244850"/>
          <a:ext cx="5915026" cy="77381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75278">
                  <a:extLst>
                    <a:ext uri="{9D8B030D-6E8A-4147-A177-3AD203B41FA5}">
                      <a16:colId xmlns:a16="http://schemas.microsoft.com/office/drawing/2014/main" val="3977008544"/>
                    </a:ext>
                  </a:extLst>
                </a:gridCol>
                <a:gridCol w="1239748">
                  <a:extLst>
                    <a:ext uri="{9D8B030D-6E8A-4147-A177-3AD203B41FA5}">
                      <a16:colId xmlns:a16="http://schemas.microsoft.com/office/drawing/2014/main" val="3090454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4" action="ppaction://hlinksldjump"/>
                        </a:rPr>
                        <a:t>Bunga</a:t>
                      </a: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4" action="ppaction://hlinksldjump"/>
                        </a:rPr>
                        <a:t> </a:t>
                      </a:r>
                      <a:r>
                        <a:rPr lang="en-SG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4" action="ppaction://hlinksldjump"/>
                        </a:rPr>
                        <a:t>Sayang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1315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5" action="ppaction://hlinksldjump"/>
                        </a:rPr>
                        <a:t>Carol of the Drum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81478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6" action="ppaction://hlinksldjump"/>
                        </a:rPr>
                        <a:t>Sleigh Ride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49826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7" action="ppaction://hlinksldjump"/>
                        </a:rPr>
                        <a:t>A Christmas Festival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77562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8" action="ppaction://hlinksldjump"/>
                        </a:rPr>
                        <a:t>Frosty the Snowman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70522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9" action="ppaction://hlinksldjump"/>
                        </a:rPr>
                        <a:t>Jingle Bell Rock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21204766"/>
                  </a:ext>
                </a:extLst>
              </a:tr>
              <a:tr h="276702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0" action="ppaction://hlinksldjump"/>
                        </a:rPr>
                        <a:t>Wizards in Winter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98557549"/>
                  </a:ext>
                </a:extLst>
              </a:tr>
              <a:tr h="276702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1" action="ppaction://hlinksldjump"/>
                        </a:rPr>
                        <a:t>Raindrops Keep Falling on my Head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12875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2" action="ppaction://hlinksldjump"/>
                        </a:rPr>
                        <a:t>Andromeda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5565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3" action="ppaction://hlinksldjump"/>
                        </a:rPr>
                        <a:t>Nocturnal Fantasy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43998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4" action="ppaction://hlinksldjump"/>
                        </a:rPr>
                        <a:t>When You Wish Upon a Star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31481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 Neighbour Totoro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66524490"/>
                  </a:ext>
                </a:extLst>
              </a:tr>
            </a:tbl>
          </a:graphicData>
        </a:graphic>
      </p:graphicFrame>
      <p:pic>
        <p:nvPicPr>
          <p:cNvPr id="7" name="Pictur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58225AE-7B9E-4DE6-922F-FEA4BDFDD8AB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" y="649114"/>
            <a:ext cx="1801450" cy="23514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A652EF-CA7A-4204-99A1-6BAB5B1A6F7D}"/>
              </a:ext>
            </a:extLst>
          </p:cNvPr>
          <p:cNvSpPr txBox="1"/>
          <p:nvPr/>
        </p:nvSpPr>
        <p:spPr>
          <a:xfrm>
            <a:off x="221673" y="11092425"/>
            <a:ext cx="638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 Click on the logo to return to main menu</a:t>
            </a:r>
            <a:endParaRPr lang="en-SG" b="1" dirty="0"/>
          </a:p>
        </p:txBody>
      </p:sp>
      <p:pic>
        <p:nvPicPr>
          <p:cNvPr id="9" name="Picture 6" descr="Image result for wrong">
            <a:extLst>
              <a:ext uri="{FF2B5EF4-FFF2-40B4-BE49-F238E27FC236}">
                <a16:creationId xmlns:a16="http://schemas.microsoft.com/office/drawing/2014/main" id="{FB7456EB-65C5-4B82-A726-754FBA55AE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3276984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1" name="Picture 6" descr="Image result for wrong">
            <a:extLst>
              <a:ext uri="{FF2B5EF4-FFF2-40B4-BE49-F238E27FC236}">
                <a16:creationId xmlns:a16="http://schemas.microsoft.com/office/drawing/2014/main" id="{ECE63039-C245-4ABC-AAB0-6273A9C182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3854804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2" name="Picture 6" descr="Image result for wrong">
            <a:extLst>
              <a:ext uri="{FF2B5EF4-FFF2-40B4-BE49-F238E27FC236}">
                <a16:creationId xmlns:a16="http://schemas.microsoft.com/office/drawing/2014/main" id="{E2B1CA92-E421-476F-A072-022C9C0A6B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4406598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3" name="Picture 6" descr="Image result for wrong">
            <a:extLst>
              <a:ext uri="{FF2B5EF4-FFF2-40B4-BE49-F238E27FC236}">
                <a16:creationId xmlns:a16="http://schemas.microsoft.com/office/drawing/2014/main" id="{22DF6C68-161B-4368-B369-B6075C4894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4958392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4" name="Picture 6" descr="Image result for wrong">
            <a:extLst>
              <a:ext uri="{FF2B5EF4-FFF2-40B4-BE49-F238E27FC236}">
                <a16:creationId xmlns:a16="http://schemas.microsoft.com/office/drawing/2014/main" id="{DA2F5920-943C-41CA-B9A9-839406301F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5536212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5" name="Picture 6" descr="Image result for wrong">
            <a:extLst>
              <a:ext uri="{FF2B5EF4-FFF2-40B4-BE49-F238E27FC236}">
                <a16:creationId xmlns:a16="http://schemas.microsoft.com/office/drawing/2014/main" id="{22C111FD-6404-4A55-8473-3B0198226E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6062630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6" name="Picture 6" descr="Image result for wrong">
            <a:extLst>
              <a:ext uri="{FF2B5EF4-FFF2-40B4-BE49-F238E27FC236}">
                <a16:creationId xmlns:a16="http://schemas.microsoft.com/office/drawing/2014/main" id="{BC145402-7125-4FEA-B572-7B7E43C9D2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6661932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7" name="Picture 6" descr="Image result for wrong">
            <a:extLst>
              <a:ext uri="{FF2B5EF4-FFF2-40B4-BE49-F238E27FC236}">
                <a16:creationId xmlns:a16="http://schemas.microsoft.com/office/drawing/2014/main" id="{6B30F0D2-A2DD-4337-95D0-9978422D84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72267" y="7423930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8" name="Picture 6" descr="Image result for wrong">
            <a:extLst>
              <a:ext uri="{FF2B5EF4-FFF2-40B4-BE49-F238E27FC236}">
                <a16:creationId xmlns:a16="http://schemas.microsoft.com/office/drawing/2014/main" id="{6E6D7ECE-A239-4C08-936D-77E1A3146F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72267" y="8279839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9" name="Picture 6" descr="Image result for wrong">
            <a:extLst>
              <a:ext uri="{FF2B5EF4-FFF2-40B4-BE49-F238E27FC236}">
                <a16:creationId xmlns:a16="http://schemas.microsoft.com/office/drawing/2014/main" id="{2CA0C87C-1234-43E3-98B2-78FA8130C9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8843287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</p:spTree>
    <p:extLst>
      <p:ext uri="{BB962C8B-B14F-4D97-AF65-F5344CB8AC3E}">
        <p14:creationId xmlns:p14="http://schemas.microsoft.com/office/powerpoint/2010/main" val="19104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0CA5091-44D8-4DEF-97E3-F0BDA3B4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309" y="649114"/>
            <a:ext cx="4244204" cy="2356556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Tick it off, </a:t>
            </a:r>
            <a:br>
              <a:rPr lang="en-US" sz="6000"/>
            </a:br>
            <a:r>
              <a:rPr lang="en-US" sz="6000"/>
              <a:t>one-by-one</a:t>
            </a:r>
          </a:p>
        </p:txBody>
      </p:sp>
      <p:pic>
        <p:nvPicPr>
          <p:cNvPr id="7" name="Pictur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58225AE-7B9E-4DE6-922F-FEA4BDFDD8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" y="649114"/>
            <a:ext cx="1801450" cy="23514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C9BF01-BE16-4E72-A904-FA1DD059E064}"/>
              </a:ext>
            </a:extLst>
          </p:cNvPr>
          <p:cNvSpPr txBox="1"/>
          <p:nvPr/>
        </p:nvSpPr>
        <p:spPr>
          <a:xfrm>
            <a:off x="3583709" y="8128001"/>
            <a:ext cx="3107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Finished?</a:t>
            </a:r>
            <a:endParaRPr lang="en-SG" sz="4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8E4DEC-1C3F-4CEF-8FF4-06B9606A2632}"/>
              </a:ext>
            </a:extLst>
          </p:cNvPr>
          <p:cNvSpPr txBox="1"/>
          <p:nvPr/>
        </p:nvSpPr>
        <p:spPr>
          <a:xfrm>
            <a:off x="221673" y="11886745"/>
            <a:ext cx="638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 Click on the logo to return to main menu</a:t>
            </a:r>
            <a:endParaRPr lang="en-SG" b="1" dirty="0"/>
          </a:p>
        </p:txBody>
      </p:sp>
      <p:graphicFrame>
        <p:nvGraphicFramePr>
          <p:cNvPr id="21" name="Content Placeholder 1">
            <a:extLst>
              <a:ext uri="{FF2B5EF4-FFF2-40B4-BE49-F238E27FC236}">
                <a16:creationId xmlns:a16="http://schemas.microsoft.com/office/drawing/2014/main" id="{8922D4B5-8F8F-4E94-89CB-6765F9A03F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1297465"/>
              </p:ext>
            </p:extLst>
          </p:nvPr>
        </p:nvGraphicFramePr>
        <p:xfrm>
          <a:off x="519519" y="8020044"/>
          <a:ext cx="2952345" cy="391764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60231">
                  <a:extLst>
                    <a:ext uri="{9D8B030D-6E8A-4147-A177-3AD203B41FA5}">
                      <a16:colId xmlns:a16="http://schemas.microsoft.com/office/drawing/2014/main" val="3977008544"/>
                    </a:ext>
                  </a:extLst>
                </a:gridCol>
                <a:gridCol w="392114">
                  <a:extLst>
                    <a:ext uri="{9D8B030D-6E8A-4147-A177-3AD203B41FA5}">
                      <a16:colId xmlns:a16="http://schemas.microsoft.com/office/drawing/2014/main" val="3090454691"/>
                    </a:ext>
                  </a:extLst>
                </a:gridCol>
              </a:tblGrid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Bunga</a:t>
                      </a: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SG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Sayang</a:t>
                      </a:r>
                      <a:endParaRPr lang="en-SG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13155334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Carol of the Drum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81478228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Sleigh Ride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49826541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Christmas Festival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77562976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Frosty the Snowman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70522760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Jingle Bell Rock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21204766"/>
                  </a:ext>
                </a:extLst>
              </a:tr>
              <a:tr h="299088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Wizards in Winter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98557549"/>
                  </a:ext>
                </a:extLst>
              </a:tr>
              <a:tr h="416243">
                <a:tc>
                  <a:txBody>
                    <a:bodyPr/>
                    <a:lstStyle/>
                    <a:p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Raindrops Keep Falling on my Head</a:t>
                      </a:r>
                      <a:endParaRPr lang="en-SG" dirty="0"/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75937633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Andromeda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5565197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Nocturnal Fantasy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43998223"/>
                  </a:ext>
                </a:extLst>
              </a:tr>
              <a:tr h="45268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When You Wish Upon a Star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31481609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 Neighbour Totoro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66524490"/>
                  </a:ext>
                </a:extLst>
              </a:tr>
            </a:tbl>
          </a:graphicData>
        </a:graphic>
      </p:graphicFrame>
      <p:pic>
        <p:nvPicPr>
          <p:cNvPr id="22" name="Picture 6" descr="Image result for wrong">
            <a:extLst>
              <a:ext uri="{FF2B5EF4-FFF2-40B4-BE49-F238E27FC236}">
                <a16:creationId xmlns:a16="http://schemas.microsoft.com/office/drawing/2014/main" id="{571D73DB-0121-426E-B6D9-970196217A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8049200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23" name="Picture 6" descr="Image result for wrong">
            <a:extLst>
              <a:ext uri="{FF2B5EF4-FFF2-40B4-BE49-F238E27FC236}">
                <a16:creationId xmlns:a16="http://schemas.microsoft.com/office/drawing/2014/main" id="{0D8DABC2-31A7-46ED-BF9C-9706B0B13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8344797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24" name="Picture 6" descr="Image result for wrong">
            <a:extLst>
              <a:ext uri="{FF2B5EF4-FFF2-40B4-BE49-F238E27FC236}">
                <a16:creationId xmlns:a16="http://schemas.microsoft.com/office/drawing/2014/main" id="{491471AA-3921-4B87-A6A7-AF670F1AB9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1" y="8628008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25" name="Picture 6" descr="Image result for wrong">
            <a:extLst>
              <a:ext uri="{FF2B5EF4-FFF2-40B4-BE49-F238E27FC236}">
                <a16:creationId xmlns:a16="http://schemas.microsoft.com/office/drawing/2014/main" id="{FC7C1DCE-2077-435D-BBC7-1B9A8F6209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8894980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26" name="Picture 6" descr="Image result for wrong">
            <a:extLst>
              <a:ext uri="{FF2B5EF4-FFF2-40B4-BE49-F238E27FC236}">
                <a16:creationId xmlns:a16="http://schemas.microsoft.com/office/drawing/2014/main" id="{7E11F564-FF79-401D-AE19-3BB8D3B21B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9178191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27" name="Picture 6" descr="Image result for wrong">
            <a:extLst>
              <a:ext uri="{FF2B5EF4-FFF2-40B4-BE49-F238E27FC236}">
                <a16:creationId xmlns:a16="http://schemas.microsoft.com/office/drawing/2014/main" id="{68AAC6DF-6CFB-4890-B510-3A32F7F9C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9461402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28" name="Picture 6" descr="Image result for wrong">
            <a:extLst>
              <a:ext uri="{FF2B5EF4-FFF2-40B4-BE49-F238E27FC236}">
                <a16:creationId xmlns:a16="http://schemas.microsoft.com/office/drawing/2014/main" id="{53F04041-51FF-4D9C-971D-46F2D2AADE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9725369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29" name="Picture 6" descr="Image result for wrong">
            <a:extLst>
              <a:ext uri="{FF2B5EF4-FFF2-40B4-BE49-F238E27FC236}">
                <a16:creationId xmlns:a16="http://schemas.microsoft.com/office/drawing/2014/main" id="{175559C7-D996-4D64-AF70-7A249DF91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10122702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20" name="Picture 6" descr="Image result for wrong">
            <a:extLst>
              <a:ext uri="{FF2B5EF4-FFF2-40B4-BE49-F238E27FC236}">
                <a16:creationId xmlns:a16="http://schemas.microsoft.com/office/drawing/2014/main" id="{0B9903FA-D391-4A00-A5C3-56F5839B3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10575817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30" name="Picture 6" descr="Image result for wrong">
            <a:extLst>
              <a:ext uri="{FF2B5EF4-FFF2-40B4-BE49-F238E27FC236}">
                <a16:creationId xmlns:a16="http://schemas.microsoft.com/office/drawing/2014/main" id="{D2D7B503-5537-48E4-AAD0-393497A199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10849025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EBC6CE-172F-4664-862F-564DA09FE92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38" y="3403989"/>
            <a:ext cx="6230575" cy="3504235"/>
          </a:xfrm>
          <a:prstGeom prst="rect">
            <a:avLst/>
          </a:prstGeom>
        </p:spPr>
      </p:pic>
      <p:pic>
        <p:nvPicPr>
          <p:cNvPr id="32" name="Picture 6" descr="Image result for wrong">
            <a:extLst>
              <a:ext uri="{FF2B5EF4-FFF2-40B4-BE49-F238E27FC236}">
                <a16:creationId xmlns:a16="http://schemas.microsoft.com/office/drawing/2014/main" id="{406769D2-19A1-4016-9D07-8A403434E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335" b="100000" l="4513" r="99278">
                        <a14:foregroundMark x1="19495" y1="40782" x2="19495" y2="40782"/>
                        <a14:foregroundMark x1="4513" y1="78492" x2="4513" y2="78492"/>
                        <a14:foregroundMark x1="17509" y1="80168" x2="17509" y2="80168"/>
                        <a14:foregroundMark x1="20578" y1="76257" x2="20578" y2="76257"/>
                        <a14:foregroundMark x1="27617" y1="85196" x2="27617" y2="85196"/>
                        <a14:foregroundMark x1="30505" y1="85196" x2="30505" y2="85196"/>
                        <a14:foregroundMark x1="30505" y1="85196" x2="30505" y2="85196"/>
                        <a14:foregroundMark x1="78159" y1="29609" x2="78159" y2="29609"/>
                        <a14:foregroundMark x1="82130" y1="84358" x2="82130" y2="84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8233" y="8996451"/>
            <a:ext cx="2769990" cy="154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: Rounded Corners 32">
            <a:hlinkClick r:id="rId9" action="ppaction://hlinksldjump"/>
            <a:extLst>
              <a:ext uri="{FF2B5EF4-FFF2-40B4-BE49-F238E27FC236}">
                <a16:creationId xmlns:a16="http://schemas.microsoft.com/office/drawing/2014/main" id="{0C524D91-A6A2-4D6E-9344-3E52944CEEFA}"/>
              </a:ext>
            </a:extLst>
          </p:cNvPr>
          <p:cNvSpPr/>
          <p:nvPr/>
        </p:nvSpPr>
        <p:spPr>
          <a:xfrm>
            <a:off x="3786040" y="9003340"/>
            <a:ext cx="1303195" cy="152883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4" name="Rectangle: Rounded Corners 33">
            <a:hlinkClick r:id="rId10" action="ppaction://hlinksldjump"/>
            <a:extLst>
              <a:ext uri="{FF2B5EF4-FFF2-40B4-BE49-F238E27FC236}">
                <a16:creationId xmlns:a16="http://schemas.microsoft.com/office/drawing/2014/main" id="{0F127CAD-B590-4BB6-8C14-B68F4FA0B351}"/>
              </a:ext>
            </a:extLst>
          </p:cNvPr>
          <p:cNvSpPr/>
          <p:nvPr/>
        </p:nvSpPr>
        <p:spPr>
          <a:xfrm>
            <a:off x="5185792" y="9020554"/>
            <a:ext cx="1353903" cy="15116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5400" dirty="0">
                <a:solidFill>
                  <a:srgbClr val="FF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22559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A6456C6-FF32-4287-A7B2-A6E298559D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22444"/>
            <a:ext cx="6858000" cy="906955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0CA5091-44D8-4DEF-97E3-F0BDA3B4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309" y="649114"/>
            <a:ext cx="4244204" cy="2356556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Tick it off, </a:t>
            </a:r>
            <a:br>
              <a:rPr lang="en-US" sz="6000"/>
            </a:br>
            <a:r>
              <a:rPr lang="en-US" sz="6000"/>
              <a:t>one-by-one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BB45701-9169-4B00-A514-826B1F43C05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12872647"/>
              </p:ext>
            </p:extLst>
          </p:nvPr>
        </p:nvGraphicFramePr>
        <p:xfrm>
          <a:off x="471488" y="3244850"/>
          <a:ext cx="5915026" cy="77381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75278">
                  <a:extLst>
                    <a:ext uri="{9D8B030D-6E8A-4147-A177-3AD203B41FA5}">
                      <a16:colId xmlns:a16="http://schemas.microsoft.com/office/drawing/2014/main" val="3977008544"/>
                    </a:ext>
                  </a:extLst>
                </a:gridCol>
                <a:gridCol w="1239748">
                  <a:extLst>
                    <a:ext uri="{9D8B030D-6E8A-4147-A177-3AD203B41FA5}">
                      <a16:colId xmlns:a16="http://schemas.microsoft.com/office/drawing/2014/main" val="3090454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4" action="ppaction://hlinksldjump"/>
                        </a:rPr>
                        <a:t>Bunga</a:t>
                      </a: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4" action="ppaction://hlinksldjump"/>
                        </a:rPr>
                        <a:t> </a:t>
                      </a:r>
                      <a:r>
                        <a:rPr lang="en-SG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4" action="ppaction://hlinksldjump"/>
                        </a:rPr>
                        <a:t>Sayang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1315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5" action="ppaction://hlinksldjump"/>
                        </a:rPr>
                        <a:t>Carol of the Drum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81478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6" action="ppaction://hlinksldjump"/>
                        </a:rPr>
                        <a:t>Sleigh Ride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49826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7" action="ppaction://hlinksldjump"/>
                        </a:rPr>
                        <a:t>A Christmas Festival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77562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8" action="ppaction://hlinksldjump"/>
                        </a:rPr>
                        <a:t>Frosty the Snowman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70522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9" action="ppaction://hlinksldjump"/>
                        </a:rPr>
                        <a:t>Jingle Bell Rock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21204766"/>
                  </a:ext>
                </a:extLst>
              </a:tr>
              <a:tr h="276702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0" action="ppaction://hlinksldjump"/>
                        </a:rPr>
                        <a:t>Wizards in Winter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98557549"/>
                  </a:ext>
                </a:extLst>
              </a:tr>
              <a:tr h="276702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1" action="ppaction://hlinksldjump"/>
                        </a:rPr>
                        <a:t>Raindrops Keep Falling on my Head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12875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2" action="ppaction://hlinksldjump"/>
                        </a:rPr>
                        <a:t>Andromeda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5565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3" action="ppaction://hlinksldjump"/>
                        </a:rPr>
                        <a:t>Nocturnal Fantasy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43998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4" action="ppaction://hlinksldjump"/>
                        </a:rPr>
                        <a:t>When You Wish Upon a Star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31481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5" action="ppaction://hlinksldjump"/>
                        </a:rPr>
                        <a:t>My Neighbour Totoro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66524490"/>
                  </a:ext>
                </a:extLst>
              </a:tr>
            </a:tbl>
          </a:graphicData>
        </a:graphic>
      </p:graphicFrame>
      <p:pic>
        <p:nvPicPr>
          <p:cNvPr id="7" name="Pictur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58225AE-7B9E-4DE6-922F-FEA4BDFDD8AB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" y="649114"/>
            <a:ext cx="1801450" cy="23514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A652EF-CA7A-4204-99A1-6BAB5B1A6F7D}"/>
              </a:ext>
            </a:extLst>
          </p:cNvPr>
          <p:cNvSpPr txBox="1"/>
          <p:nvPr/>
        </p:nvSpPr>
        <p:spPr>
          <a:xfrm>
            <a:off x="221673" y="11092425"/>
            <a:ext cx="638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 Click on the logo to return to main menu</a:t>
            </a:r>
            <a:endParaRPr lang="en-SG" b="1" dirty="0"/>
          </a:p>
        </p:txBody>
      </p:sp>
      <p:pic>
        <p:nvPicPr>
          <p:cNvPr id="9" name="Picture 6" descr="Image result for wrong">
            <a:extLst>
              <a:ext uri="{FF2B5EF4-FFF2-40B4-BE49-F238E27FC236}">
                <a16:creationId xmlns:a16="http://schemas.microsoft.com/office/drawing/2014/main" id="{FB7456EB-65C5-4B82-A726-754FBA55AE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3276984"/>
            <a:ext cx="639100" cy="468361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11" name="Picture 6" descr="Image result for wrong">
            <a:extLst>
              <a:ext uri="{FF2B5EF4-FFF2-40B4-BE49-F238E27FC236}">
                <a16:creationId xmlns:a16="http://schemas.microsoft.com/office/drawing/2014/main" id="{ECE63039-C245-4ABC-AAB0-6273A9C182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3854804"/>
            <a:ext cx="639100" cy="468361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12" name="Picture 6" descr="Image result for wrong">
            <a:extLst>
              <a:ext uri="{FF2B5EF4-FFF2-40B4-BE49-F238E27FC236}">
                <a16:creationId xmlns:a16="http://schemas.microsoft.com/office/drawing/2014/main" id="{E2B1CA92-E421-476F-A072-022C9C0A6B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4406598"/>
            <a:ext cx="639100" cy="468361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13" name="Picture 6" descr="Image result for wrong">
            <a:extLst>
              <a:ext uri="{FF2B5EF4-FFF2-40B4-BE49-F238E27FC236}">
                <a16:creationId xmlns:a16="http://schemas.microsoft.com/office/drawing/2014/main" id="{22DF6C68-161B-4368-B369-B6075C4894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4958392"/>
            <a:ext cx="639100" cy="468361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14" name="Picture 6" descr="Image result for wrong">
            <a:extLst>
              <a:ext uri="{FF2B5EF4-FFF2-40B4-BE49-F238E27FC236}">
                <a16:creationId xmlns:a16="http://schemas.microsoft.com/office/drawing/2014/main" id="{DA2F5920-943C-41CA-B9A9-839406301F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5536212"/>
            <a:ext cx="639100" cy="468361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15" name="Picture 6" descr="Image result for wrong">
            <a:extLst>
              <a:ext uri="{FF2B5EF4-FFF2-40B4-BE49-F238E27FC236}">
                <a16:creationId xmlns:a16="http://schemas.microsoft.com/office/drawing/2014/main" id="{22C111FD-6404-4A55-8473-3B0198226E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6062630"/>
            <a:ext cx="639100" cy="468361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16" name="Picture 6" descr="Image result for wrong">
            <a:extLst>
              <a:ext uri="{FF2B5EF4-FFF2-40B4-BE49-F238E27FC236}">
                <a16:creationId xmlns:a16="http://schemas.microsoft.com/office/drawing/2014/main" id="{BC145402-7125-4FEA-B572-7B7E43C9D2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6661932"/>
            <a:ext cx="639100" cy="468361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17" name="Picture 6" descr="Image result for wrong">
            <a:extLst>
              <a:ext uri="{FF2B5EF4-FFF2-40B4-BE49-F238E27FC236}">
                <a16:creationId xmlns:a16="http://schemas.microsoft.com/office/drawing/2014/main" id="{6B30F0D2-A2DD-4337-95D0-9978422D84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72267" y="7423930"/>
            <a:ext cx="639100" cy="468361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18" name="Picture 6" descr="Image result for wrong">
            <a:extLst>
              <a:ext uri="{FF2B5EF4-FFF2-40B4-BE49-F238E27FC236}">
                <a16:creationId xmlns:a16="http://schemas.microsoft.com/office/drawing/2014/main" id="{6E6D7ECE-A239-4C08-936D-77E1A3146F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72267" y="8279839"/>
            <a:ext cx="639100" cy="468361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19" name="Picture 6" descr="Image result for wrong">
            <a:extLst>
              <a:ext uri="{FF2B5EF4-FFF2-40B4-BE49-F238E27FC236}">
                <a16:creationId xmlns:a16="http://schemas.microsoft.com/office/drawing/2014/main" id="{2CA0C87C-1234-43E3-98B2-78FA8130C9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8843287"/>
            <a:ext cx="639100" cy="468361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20" name="Picture 6" descr="Image result for wrong">
            <a:extLst>
              <a:ext uri="{FF2B5EF4-FFF2-40B4-BE49-F238E27FC236}">
                <a16:creationId xmlns:a16="http://schemas.microsoft.com/office/drawing/2014/main" id="{47FF02C6-6FB1-45F7-BC02-FD55AD31FA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72267" y="9648827"/>
            <a:ext cx="639100" cy="468361"/>
          </a:xfrm>
          <a:prstGeom prst="rect">
            <a:avLst/>
          </a:prstGeom>
          <a:solidFill>
            <a:schemeClr val="accent2"/>
          </a:solidFill>
          <a:extLst/>
        </p:spPr>
      </p:pic>
    </p:spTree>
    <p:extLst>
      <p:ext uri="{BB962C8B-B14F-4D97-AF65-F5344CB8AC3E}">
        <p14:creationId xmlns:p14="http://schemas.microsoft.com/office/powerpoint/2010/main" val="155341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0CA5091-44D8-4DEF-97E3-F0BDA3B4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309" y="649114"/>
            <a:ext cx="4244204" cy="2356556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Tick it off, </a:t>
            </a:r>
            <a:br>
              <a:rPr lang="en-US" sz="6000"/>
            </a:br>
            <a:r>
              <a:rPr lang="en-US" sz="6000"/>
              <a:t>one-by-one</a:t>
            </a:r>
          </a:p>
        </p:txBody>
      </p:sp>
      <p:pic>
        <p:nvPicPr>
          <p:cNvPr id="7" name="Pictur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58225AE-7B9E-4DE6-922F-FEA4BDFDD8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" y="649114"/>
            <a:ext cx="1801450" cy="23514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86E7BF-B641-48F7-A44D-DF86BE87394D}"/>
              </a:ext>
            </a:extLst>
          </p:cNvPr>
          <p:cNvSpPr/>
          <p:nvPr/>
        </p:nvSpPr>
        <p:spPr>
          <a:xfrm>
            <a:off x="166687" y="6557241"/>
            <a:ext cx="68714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SG" sz="4000" dirty="0">
                <a:solidFill>
                  <a:srgbClr val="000000"/>
                </a:solidFill>
                <a:latin typeface="Calibri" panose="020F0502020204030204" pitchFamily="34" charset="0"/>
              </a:rPr>
              <a:t>12. My Neighbour Totoro</a:t>
            </a:r>
            <a:endParaRPr lang="en-SG" sz="3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C9BF01-BE16-4E72-A904-FA1DD059E064}"/>
              </a:ext>
            </a:extLst>
          </p:cNvPr>
          <p:cNvSpPr txBox="1"/>
          <p:nvPr/>
        </p:nvSpPr>
        <p:spPr>
          <a:xfrm>
            <a:off x="3583709" y="8128001"/>
            <a:ext cx="3107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Finished?</a:t>
            </a:r>
            <a:endParaRPr lang="en-SG" sz="4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8E4DEC-1C3F-4CEF-8FF4-06B9606A2632}"/>
              </a:ext>
            </a:extLst>
          </p:cNvPr>
          <p:cNvSpPr txBox="1"/>
          <p:nvPr/>
        </p:nvSpPr>
        <p:spPr>
          <a:xfrm>
            <a:off x="221673" y="11886745"/>
            <a:ext cx="638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 Click on the logo to return to main menu</a:t>
            </a:r>
            <a:endParaRPr lang="en-SG" b="1" dirty="0"/>
          </a:p>
        </p:txBody>
      </p:sp>
      <p:graphicFrame>
        <p:nvGraphicFramePr>
          <p:cNvPr id="21" name="Content Placeholder 1">
            <a:extLst>
              <a:ext uri="{FF2B5EF4-FFF2-40B4-BE49-F238E27FC236}">
                <a16:creationId xmlns:a16="http://schemas.microsoft.com/office/drawing/2014/main" id="{8922D4B5-8F8F-4E94-89CB-6765F9A03F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200987"/>
              </p:ext>
            </p:extLst>
          </p:nvPr>
        </p:nvGraphicFramePr>
        <p:xfrm>
          <a:off x="519519" y="8020044"/>
          <a:ext cx="2952345" cy="391764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60231">
                  <a:extLst>
                    <a:ext uri="{9D8B030D-6E8A-4147-A177-3AD203B41FA5}">
                      <a16:colId xmlns:a16="http://schemas.microsoft.com/office/drawing/2014/main" val="3977008544"/>
                    </a:ext>
                  </a:extLst>
                </a:gridCol>
                <a:gridCol w="392114">
                  <a:extLst>
                    <a:ext uri="{9D8B030D-6E8A-4147-A177-3AD203B41FA5}">
                      <a16:colId xmlns:a16="http://schemas.microsoft.com/office/drawing/2014/main" val="3090454691"/>
                    </a:ext>
                  </a:extLst>
                </a:gridCol>
              </a:tblGrid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Bunga</a:t>
                      </a: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SG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Sayang</a:t>
                      </a:r>
                      <a:endParaRPr lang="en-SG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13155334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Carol of the Drum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81478228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Sleigh Ride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49826541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Christmas Festival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77562976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Frosty the Snowman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70522760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Jingle Bell Rock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21204766"/>
                  </a:ext>
                </a:extLst>
              </a:tr>
              <a:tr h="299088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Wizards in Winter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98557549"/>
                  </a:ext>
                </a:extLst>
              </a:tr>
              <a:tr h="416243">
                <a:tc>
                  <a:txBody>
                    <a:bodyPr/>
                    <a:lstStyle/>
                    <a:p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Raindrops Keep Falling on my Head</a:t>
                      </a:r>
                      <a:endParaRPr lang="en-SG" dirty="0"/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75937633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Andromeda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5565197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Nocturnal Fantasy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43998223"/>
                  </a:ext>
                </a:extLst>
              </a:tr>
              <a:tr h="45268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When You Wish Upon a Star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31481609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 Neighbour Totoro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66524490"/>
                  </a:ext>
                </a:extLst>
              </a:tr>
            </a:tbl>
          </a:graphicData>
        </a:graphic>
      </p:graphicFrame>
      <p:pic>
        <p:nvPicPr>
          <p:cNvPr id="22" name="Picture 6" descr="Image result for wrong">
            <a:extLst>
              <a:ext uri="{FF2B5EF4-FFF2-40B4-BE49-F238E27FC236}">
                <a16:creationId xmlns:a16="http://schemas.microsoft.com/office/drawing/2014/main" id="{571D73DB-0121-426E-B6D9-970196217A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8049200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23" name="Picture 6" descr="Image result for wrong">
            <a:extLst>
              <a:ext uri="{FF2B5EF4-FFF2-40B4-BE49-F238E27FC236}">
                <a16:creationId xmlns:a16="http://schemas.microsoft.com/office/drawing/2014/main" id="{0D8DABC2-31A7-46ED-BF9C-9706B0B13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8344797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24" name="Picture 6" descr="Image result for wrong">
            <a:extLst>
              <a:ext uri="{FF2B5EF4-FFF2-40B4-BE49-F238E27FC236}">
                <a16:creationId xmlns:a16="http://schemas.microsoft.com/office/drawing/2014/main" id="{491471AA-3921-4B87-A6A7-AF670F1AB9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1" y="8628008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25" name="Picture 6" descr="Image result for wrong">
            <a:extLst>
              <a:ext uri="{FF2B5EF4-FFF2-40B4-BE49-F238E27FC236}">
                <a16:creationId xmlns:a16="http://schemas.microsoft.com/office/drawing/2014/main" id="{FC7C1DCE-2077-435D-BBC7-1B9A8F6209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8894980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26" name="Picture 6" descr="Image result for wrong">
            <a:extLst>
              <a:ext uri="{FF2B5EF4-FFF2-40B4-BE49-F238E27FC236}">
                <a16:creationId xmlns:a16="http://schemas.microsoft.com/office/drawing/2014/main" id="{7E11F564-FF79-401D-AE19-3BB8D3B21B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9178191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27" name="Picture 6" descr="Image result for wrong">
            <a:extLst>
              <a:ext uri="{FF2B5EF4-FFF2-40B4-BE49-F238E27FC236}">
                <a16:creationId xmlns:a16="http://schemas.microsoft.com/office/drawing/2014/main" id="{68AAC6DF-6CFB-4890-B510-3A32F7F9C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9461402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28" name="Picture 6" descr="Image result for wrong">
            <a:extLst>
              <a:ext uri="{FF2B5EF4-FFF2-40B4-BE49-F238E27FC236}">
                <a16:creationId xmlns:a16="http://schemas.microsoft.com/office/drawing/2014/main" id="{53F04041-51FF-4D9C-971D-46F2D2AADE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9725369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29" name="Picture 6" descr="Image result for wrong">
            <a:extLst>
              <a:ext uri="{FF2B5EF4-FFF2-40B4-BE49-F238E27FC236}">
                <a16:creationId xmlns:a16="http://schemas.microsoft.com/office/drawing/2014/main" id="{175559C7-D996-4D64-AF70-7A249DF91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10122702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20" name="Picture 6" descr="Image result for wrong">
            <a:extLst>
              <a:ext uri="{FF2B5EF4-FFF2-40B4-BE49-F238E27FC236}">
                <a16:creationId xmlns:a16="http://schemas.microsoft.com/office/drawing/2014/main" id="{0B9903FA-D391-4A00-A5C3-56F5839B3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10575817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30" name="Picture 6" descr="Image result for wrong">
            <a:extLst>
              <a:ext uri="{FF2B5EF4-FFF2-40B4-BE49-F238E27FC236}">
                <a16:creationId xmlns:a16="http://schemas.microsoft.com/office/drawing/2014/main" id="{348D5622-1195-4AAC-BDA1-C584C59B5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10849025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31" name="Picture 6" descr="Image result for wrong">
            <a:extLst>
              <a:ext uri="{FF2B5EF4-FFF2-40B4-BE49-F238E27FC236}">
                <a16:creationId xmlns:a16="http://schemas.microsoft.com/office/drawing/2014/main" id="{C6502A34-1D4E-46DF-BEE2-7B0D4F838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11294905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E25F9B8-86D8-46AA-B276-2BFF4F4DFD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0919" y="3389048"/>
            <a:ext cx="5170598" cy="2908460"/>
          </a:xfrm>
          <a:prstGeom prst="rect">
            <a:avLst/>
          </a:prstGeom>
        </p:spPr>
      </p:pic>
      <p:pic>
        <p:nvPicPr>
          <p:cNvPr id="32" name="Picture 6" descr="Image result for wrong">
            <a:extLst>
              <a:ext uri="{FF2B5EF4-FFF2-40B4-BE49-F238E27FC236}">
                <a16:creationId xmlns:a16="http://schemas.microsoft.com/office/drawing/2014/main" id="{D8ABB315-2952-4482-AF32-6BD198999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335" b="100000" l="4513" r="99278">
                        <a14:foregroundMark x1="19495" y1="40782" x2="19495" y2="40782"/>
                        <a14:foregroundMark x1="4513" y1="78492" x2="4513" y2="78492"/>
                        <a14:foregroundMark x1="17509" y1="80168" x2="17509" y2="80168"/>
                        <a14:foregroundMark x1="20578" y1="76257" x2="20578" y2="76257"/>
                        <a14:foregroundMark x1="27617" y1="85196" x2="27617" y2="85196"/>
                        <a14:foregroundMark x1="30505" y1="85196" x2="30505" y2="85196"/>
                        <a14:foregroundMark x1="30505" y1="85196" x2="30505" y2="85196"/>
                        <a14:foregroundMark x1="78159" y1="29609" x2="78159" y2="29609"/>
                        <a14:foregroundMark x1="82130" y1="84358" x2="82130" y2="84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8233" y="8996451"/>
            <a:ext cx="2769990" cy="154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: Rounded Corners 34">
            <a:hlinkClick r:id="rId9" action="ppaction://hlinksldjump"/>
            <a:extLst>
              <a:ext uri="{FF2B5EF4-FFF2-40B4-BE49-F238E27FC236}">
                <a16:creationId xmlns:a16="http://schemas.microsoft.com/office/drawing/2014/main" id="{F7301F87-579F-4AB5-AF06-3642402FBB3A}"/>
              </a:ext>
            </a:extLst>
          </p:cNvPr>
          <p:cNvSpPr/>
          <p:nvPr/>
        </p:nvSpPr>
        <p:spPr>
          <a:xfrm>
            <a:off x="3786040" y="9003340"/>
            <a:ext cx="1303195" cy="152883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6" name="Rectangle: Rounded Corners 35">
            <a:hlinkClick r:id="rId10" action="ppaction://hlinksldjump"/>
            <a:extLst>
              <a:ext uri="{FF2B5EF4-FFF2-40B4-BE49-F238E27FC236}">
                <a16:creationId xmlns:a16="http://schemas.microsoft.com/office/drawing/2014/main" id="{D8CE57EB-A218-42A6-B0AD-1B98C0723B68}"/>
              </a:ext>
            </a:extLst>
          </p:cNvPr>
          <p:cNvSpPr/>
          <p:nvPr/>
        </p:nvSpPr>
        <p:spPr>
          <a:xfrm>
            <a:off x="5185792" y="9020554"/>
            <a:ext cx="1353903" cy="15116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5400" dirty="0">
                <a:solidFill>
                  <a:srgbClr val="FF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81719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3A6456C6-FF32-4287-A7B2-A6E298559D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22444"/>
            <a:ext cx="6858000" cy="906955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0CA5091-44D8-4DEF-97E3-F0BDA3B4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309" y="649114"/>
            <a:ext cx="4244204" cy="2356556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All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done</a:t>
            </a:r>
            <a:r>
              <a:rPr lang="en-US" sz="4800" dirty="0"/>
              <a:t>!</a:t>
            </a:r>
            <a:br>
              <a:rPr lang="en-US" sz="4800" dirty="0"/>
            </a:br>
            <a:r>
              <a:rPr lang="en-US" sz="4800" dirty="0"/>
              <a:t>Have a safe journey home! 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BB45701-9169-4B00-A514-826B1F43C05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78369158"/>
              </p:ext>
            </p:extLst>
          </p:nvPr>
        </p:nvGraphicFramePr>
        <p:xfrm>
          <a:off x="471488" y="3244850"/>
          <a:ext cx="5915026" cy="77381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75278">
                  <a:extLst>
                    <a:ext uri="{9D8B030D-6E8A-4147-A177-3AD203B41FA5}">
                      <a16:colId xmlns:a16="http://schemas.microsoft.com/office/drawing/2014/main" val="3977008544"/>
                    </a:ext>
                  </a:extLst>
                </a:gridCol>
                <a:gridCol w="1239748">
                  <a:extLst>
                    <a:ext uri="{9D8B030D-6E8A-4147-A177-3AD203B41FA5}">
                      <a16:colId xmlns:a16="http://schemas.microsoft.com/office/drawing/2014/main" val="3090454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Bunga</a:t>
                      </a: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SG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Sayang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1315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Carol of the Drum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81478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Sleigh Ride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49826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Christmas Festival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77562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Frosty the Snowman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70522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Jingle Bell Rock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21204766"/>
                  </a:ext>
                </a:extLst>
              </a:tr>
              <a:tr h="276702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Wizards in Winter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98557549"/>
                  </a:ext>
                </a:extLst>
              </a:tr>
              <a:tr h="276702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Raindrops Keep Falling on my Head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12875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Andromeda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5565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Nocturnal Fantasy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43998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When You Wish Upon a Star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31481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 Neighbour Totoro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66524490"/>
                  </a:ext>
                </a:extLst>
              </a:tr>
            </a:tbl>
          </a:graphicData>
        </a:graphic>
      </p:graphicFrame>
      <p:pic>
        <p:nvPicPr>
          <p:cNvPr id="7" name="Pictur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58225AE-7B9E-4DE6-922F-FEA4BDFDD8A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" y="649114"/>
            <a:ext cx="1801450" cy="23514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A652EF-CA7A-4204-99A1-6BAB5B1A6F7D}"/>
              </a:ext>
            </a:extLst>
          </p:cNvPr>
          <p:cNvSpPr txBox="1"/>
          <p:nvPr/>
        </p:nvSpPr>
        <p:spPr>
          <a:xfrm>
            <a:off x="221673" y="11092425"/>
            <a:ext cx="638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 Click on the logo to return to main menu</a:t>
            </a:r>
            <a:endParaRPr lang="en-SG" b="1" dirty="0"/>
          </a:p>
        </p:txBody>
      </p:sp>
      <p:pic>
        <p:nvPicPr>
          <p:cNvPr id="9" name="Picture 6" descr="Image result for wrong">
            <a:extLst>
              <a:ext uri="{FF2B5EF4-FFF2-40B4-BE49-F238E27FC236}">
                <a16:creationId xmlns:a16="http://schemas.microsoft.com/office/drawing/2014/main" id="{529AF121-E19E-4205-99BA-A55A1B1E11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3276984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1" name="Picture 6" descr="Image result for wrong">
            <a:extLst>
              <a:ext uri="{FF2B5EF4-FFF2-40B4-BE49-F238E27FC236}">
                <a16:creationId xmlns:a16="http://schemas.microsoft.com/office/drawing/2014/main" id="{AA190233-BB65-409C-A8D4-C850D06B26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3854804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2" name="Picture 6" descr="Image result for wrong">
            <a:extLst>
              <a:ext uri="{FF2B5EF4-FFF2-40B4-BE49-F238E27FC236}">
                <a16:creationId xmlns:a16="http://schemas.microsoft.com/office/drawing/2014/main" id="{70CA47BC-B72A-47C9-9D07-23645DD836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4389840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3" name="Picture 6" descr="Image result for wrong">
            <a:extLst>
              <a:ext uri="{FF2B5EF4-FFF2-40B4-BE49-F238E27FC236}">
                <a16:creationId xmlns:a16="http://schemas.microsoft.com/office/drawing/2014/main" id="{6A81A8CD-440D-42A8-9D83-0E03BB2D9F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4955347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4" name="Picture 6" descr="Image result for wrong">
            <a:extLst>
              <a:ext uri="{FF2B5EF4-FFF2-40B4-BE49-F238E27FC236}">
                <a16:creationId xmlns:a16="http://schemas.microsoft.com/office/drawing/2014/main" id="{6ABB4013-C7DA-4370-B73B-BAEE93107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5483985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5" name="Picture 6" descr="Image result for wrong">
            <a:extLst>
              <a:ext uri="{FF2B5EF4-FFF2-40B4-BE49-F238E27FC236}">
                <a16:creationId xmlns:a16="http://schemas.microsoft.com/office/drawing/2014/main" id="{ED55C897-1734-4A1B-B9BC-3D12A5DC56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6061805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6" name="Picture 6" descr="Image result for wrong">
            <a:extLst>
              <a:ext uri="{FF2B5EF4-FFF2-40B4-BE49-F238E27FC236}">
                <a16:creationId xmlns:a16="http://schemas.microsoft.com/office/drawing/2014/main" id="{FF548DBC-DCEB-4D31-ABC5-54EC1EF721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6616239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7" name="Picture 6" descr="Image result for wrong">
            <a:extLst>
              <a:ext uri="{FF2B5EF4-FFF2-40B4-BE49-F238E27FC236}">
                <a16:creationId xmlns:a16="http://schemas.microsoft.com/office/drawing/2014/main" id="{2C355ECF-756D-414B-876B-9FE4CA42C0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7423041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8" name="Picture 6" descr="Image result for wrong">
            <a:extLst>
              <a:ext uri="{FF2B5EF4-FFF2-40B4-BE49-F238E27FC236}">
                <a16:creationId xmlns:a16="http://schemas.microsoft.com/office/drawing/2014/main" id="{FDAE73F2-AE6F-4427-828B-619EA0107A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70984" y="8270766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9" name="Picture 6" descr="Image result for wrong">
            <a:extLst>
              <a:ext uri="{FF2B5EF4-FFF2-40B4-BE49-F238E27FC236}">
                <a16:creationId xmlns:a16="http://schemas.microsoft.com/office/drawing/2014/main" id="{1B004B74-89E9-4CED-B447-73D87919D7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8792549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20" name="Picture 6" descr="Image result for wrong">
            <a:extLst>
              <a:ext uri="{FF2B5EF4-FFF2-40B4-BE49-F238E27FC236}">
                <a16:creationId xmlns:a16="http://schemas.microsoft.com/office/drawing/2014/main" id="{D7C5B35F-8D5D-445C-8C0D-0077274A14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9665766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21" name="Picture 6" descr="Image result for wrong">
            <a:extLst>
              <a:ext uri="{FF2B5EF4-FFF2-40B4-BE49-F238E27FC236}">
                <a16:creationId xmlns:a16="http://schemas.microsoft.com/office/drawing/2014/main" id="{EC01AB53-C9B4-4F01-8AD8-15A779A99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10483144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</p:spTree>
    <p:extLst>
      <p:ext uri="{BB962C8B-B14F-4D97-AF65-F5344CB8AC3E}">
        <p14:creationId xmlns:p14="http://schemas.microsoft.com/office/powerpoint/2010/main" val="357245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0BB01-F8A2-4578-83C6-88CBEAD85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5989585"/>
            <a:ext cx="5143500" cy="2849615"/>
          </a:xfrm>
        </p:spPr>
        <p:txBody>
          <a:bodyPr>
            <a:normAutofit/>
          </a:bodyPr>
          <a:lstStyle/>
          <a:p>
            <a:r>
              <a:rPr lang="en-US" sz="3600" dirty="0"/>
              <a:t>Thank you!</a:t>
            </a:r>
            <a:br>
              <a:rPr lang="en-US" sz="3600" dirty="0"/>
            </a:br>
            <a:r>
              <a:rPr lang="en-US" sz="3600" dirty="0"/>
              <a:t>Have a safe journey home!</a:t>
            </a:r>
            <a:br>
              <a:rPr lang="en-US" sz="3600" dirty="0"/>
            </a:br>
            <a:r>
              <a:rPr lang="en-US" sz="3600" dirty="0"/>
              <a:t>See you in 2020!</a:t>
            </a:r>
            <a:endParaRPr lang="en-SG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26CFF-49C4-4CD2-B3C4-B0375878DF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00" y="1584962"/>
            <a:ext cx="4108200" cy="536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2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2FD23D-730C-4162-A321-9E31214F9F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22444"/>
            <a:ext cx="6858000" cy="906955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0CA5091-44D8-4DEF-97E3-F0BDA3B4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309" y="649114"/>
            <a:ext cx="4244204" cy="2356556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Repertoire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BB45701-9169-4B00-A514-826B1F43C05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38757079"/>
              </p:ext>
            </p:extLst>
          </p:nvPr>
        </p:nvGraphicFramePr>
        <p:xfrm>
          <a:off x="471487" y="3318739"/>
          <a:ext cx="5915025" cy="663607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3977008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Bunga</a:t>
                      </a: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SG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Sayang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315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Carol of the Drum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1478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Sleigh Ride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9826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Christmas Festival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7562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Frosty the Snowman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522760"/>
                  </a:ext>
                </a:extLst>
              </a:tr>
              <a:tr h="184205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Jingle Bell Rock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1204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Wizards in Winter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8557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Raindrops Keep Falling on my Head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565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Andromeda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3998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Nocturnal Fantasy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1481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When You Wish Upon a Star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6524490"/>
                  </a:ext>
                </a:extLst>
              </a:tr>
            </a:tbl>
          </a:graphicData>
        </a:graphic>
      </p:graphicFrame>
      <p:pic>
        <p:nvPicPr>
          <p:cNvPr id="7" name="Pictur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58225AE-7B9E-4DE6-922F-FEA4BDFDD8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" y="649114"/>
            <a:ext cx="1801450" cy="23514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8A2A84-3CBD-45AA-8311-F47746E8FBAE}"/>
              </a:ext>
            </a:extLst>
          </p:cNvPr>
          <p:cNvSpPr txBox="1"/>
          <p:nvPr/>
        </p:nvSpPr>
        <p:spPr>
          <a:xfrm>
            <a:off x="221673" y="11092425"/>
            <a:ext cx="638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 Click on the logo to return to main menu</a:t>
            </a:r>
            <a:endParaRPr lang="en-SG" b="1" dirty="0"/>
          </a:p>
        </p:txBody>
      </p:sp>
      <p:sp>
        <p:nvSpPr>
          <p:cNvPr id="9" name="Isosceles Triangle 8">
            <a:hlinkClick r:id="rId5" action="ppaction://hlinksldjump"/>
            <a:extLst>
              <a:ext uri="{FF2B5EF4-FFF2-40B4-BE49-F238E27FC236}">
                <a16:creationId xmlns:a16="http://schemas.microsoft.com/office/drawing/2014/main" id="{DC944859-E3C5-4076-B043-DCC19311F2C0}"/>
              </a:ext>
            </a:extLst>
          </p:cNvPr>
          <p:cNvSpPr/>
          <p:nvPr/>
        </p:nvSpPr>
        <p:spPr>
          <a:xfrm>
            <a:off x="471487" y="10159590"/>
            <a:ext cx="2152073" cy="791200"/>
          </a:xfrm>
          <a:prstGeom prst="triangle">
            <a:avLst>
              <a:gd name="adj" fmla="val 0"/>
            </a:avLst>
          </a:prstGeom>
          <a:solidFill>
            <a:srgbClr val="7030A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>
                <a:solidFill>
                  <a:schemeClr val="bg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95012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A6456C6-FF32-4287-A7B2-A6E298559D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22444"/>
            <a:ext cx="6858000" cy="906955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0CA5091-44D8-4DEF-97E3-F0BDA3B4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309" y="649114"/>
            <a:ext cx="4244204" cy="2356556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Tick it off, </a:t>
            </a:r>
            <a:br>
              <a:rPr lang="en-US" sz="6000"/>
            </a:br>
            <a:r>
              <a:rPr lang="en-US" sz="6000"/>
              <a:t>one-by-one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BB45701-9169-4B00-A514-826B1F43C05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18288264"/>
              </p:ext>
            </p:extLst>
          </p:nvPr>
        </p:nvGraphicFramePr>
        <p:xfrm>
          <a:off x="393700" y="3168650"/>
          <a:ext cx="5992814" cy="781432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736762">
                  <a:extLst>
                    <a:ext uri="{9D8B030D-6E8A-4147-A177-3AD203B41FA5}">
                      <a16:colId xmlns:a16="http://schemas.microsoft.com/office/drawing/2014/main" val="3977008544"/>
                    </a:ext>
                  </a:extLst>
                </a:gridCol>
                <a:gridCol w="1256052">
                  <a:extLst>
                    <a:ext uri="{9D8B030D-6E8A-4147-A177-3AD203B41FA5}">
                      <a16:colId xmlns:a16="http://schemas.microsoft.com/office/drawing/2014/main" val="3090454691"/>
                    </a:ext>
                  </a:extLst>
                </a:gridCol>
              </a:tblGrid>
              <a:tr h="558853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u="none" strike="noStrike" dirty="0" err="1">
                          <a:effectLst/>
                          <a:hlinkClick r:id="rId4" action="ppaction://hlinksldjump"/>
                        </a:rPr>
                        <a:t>Bunga</a:t>
                      </a:r>
                      <a:r>
                        <a:rPr lang="en-SG" sz="3600" u="none" strike="noStrike" dirty="0">
                          <a:effectLst/>
                          <a:hlinkClick r:id="rId4" action="ppaction://hlinksldjump"/>
                        </a:rPr>
                        <a:t> </a:t>
                      </a:r>
                      <a:r>
                        <a:rPr lang="en-SG" sz="3600" u="none" strike="noStrike" dirty="0" err="1">
                          <a:effectLst/>
                          <a:hlinkClick r:id="rId4" action="ppaction://hlinksldjump"/>
                        </a:rPr>
                        <a:t>Sayang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3155334"/>
                  </a:ext>
                </a:extLst>
              </a:tr>
              <a:tr h="558853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u="none" strike="noStrike" dirty="0">
                          <a:effectLst/>
                        </a:rPr>
                        <a:t>Carol of the Drum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1478228"/>
                  </a:ext>
                </a:extLst>
              </a:tr>
              <a:tr h="558853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u="none" strike="noStrike">
                          <a:effectLst/>
                        </a:rPr>
                        <a:t>Sleigh Ride</a:t>
                      </a:r>
                      <a:endParaRPr lang="en-SG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9826541"/>
                  </a:ext>
                </a:extLst>
              </a:tr>
              <a:tr h="558853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u="none" strike="noStrike">
                          <a:effectLst/>
                        </a:rPr>
                        <a:t>A Christmas Festival</a:t>
                      </a:r>
                      <a:endParaRPr lang="en-SG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7562976"/>
                  </a:ext>
                </a:extLst>
              </a:tr>
              <a:tr h="558853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u="none" strike="noStrike" dirty="0">
                          <a:effectLst/>
                        </a:rPr>
                        <a:t>Frosty the Snowman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0522760"/>
                  </a:ext>
                </a:extLst>
              </a:tr>
              <a:tr h="558853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u="none" strike="noStrike" dirty="0">
                          <a:effectLst/>
                        </a:rPr>
                        <a:t>Jingle Bell Rock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1204766"/>
                  </a:ext>
                </a:extLst>
              </a:tr>
              <a:tr h="558853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u="none" strike="noStrike" dirty="0">
                          <a:effectLst/>
                        </a:rPr>
                        <a:t>Wizards in Winter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8557549"/>
                  </a:ext>
                </a:extLst>
              </a:tr>
              <a:tr h="1112896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u="none" strike="noStrike" dirty="0">
                          <a:effectLst/>
                        </a:rPr>
                        <a:t>Raindrops Keep Falling on my Head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2875860"/>
                  </a:ext>
                </a:extLst>
              </a:tr>
              <a:tr h="558853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u="none" strike="noStrike" dirty="0">
                          <a:effectLst/>
                        </a:rPr>
                        <a:t>Andromeda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565197"/>
                  </a:ext>
                </a:extLst>
              </a:tr>
              <a:tr h="558853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u="none" strike="noStrike" dirty="0">
                          <a:effectLst/>
                        </a:rPr>
                        <a:t>Nocturnal Fantasy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3998223"/>
                  </a:ext>
                </a:extLst>
              </a:tr>
              <a:tr h="1112895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u="none" strike="noStrike" dirty="0">
                          <a:effectLst/>
                        </a:rPr>
                        <a:t>When You Wish Upon a Star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1481609"/>
                  </a:ext>
                </a:extLst>
              </a:tr>
              <a:tr h="558853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u="none" strike="noStrike" dirty="0">
                          <a:effectLst/>
                        </a:rPr>
                        <a:t>My Neighbour Totoro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6524490"/>
                  </a:ext>
                </a:extLst>
              </a:tr>
            </a:tbl>
          </a:graphicData>
        </a:graphic>
      </p:graphicFrame>
      <p:pic>
        <p:nvPicPr>
          <p:cNvPr id="7" name="Pictur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58225AE-7B9E-4DE6-922F-FEA4BDFDD8A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" y="649114"/>
            <a:ext cx="1801450" cy="23514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A652EF-CA7A-4204-99A1-6BAB5B1A6F7D}"/>
              </a:ext>
            </a:extLst>
          </p:cNvPr>
          <p:cNvSpPr txBox="1"/>
          <p:nvPr/>
        </p:nvSpPr>
        <p:spPr>
          <a:xfrm>
            <a:off x="221673" y="11092425"/>
            <a:ext cx="638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 Click on the logo to return to main menu</a:t>
            </a:r>
            <a:endParaRPr lang="en-SG" b="1" dirty="0"/>
          </a:p>
        </p:txBody>
      </p:sp>
    </p:spTree>
    <p:extLst>
      <p:ext uri="{BB962C8B-B14F-4D97-AF65-F5344CB8AC3E}">
        <p14:creationId xmlns:p14="http://schemas.microsoft.com/office/powerpoint/2010/main" val="228482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wrong">
            <a:extLst>
              <a:ext uri="{FF2B5EF4-FFF2-40B4-BE49-F238E27FC236}">
                <a16:creationId xmlns:a16="http://schemas.microsoft.com/office/drawing/2014/main" id="{AFF8E7A0-2F51-42DB-950D-29C82A693D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335" b="100000" l="4513" r="99278">
                        <a14:foregroundMark x1="19495" y1="40782" x2="19495" y2="40782"/>
                        <a14:foregroundMark x1="4513" y1="78492" x2="4513" y2="78492"/>
                        <a14:foregroundMark x1="17509" y1="80168" x2="17509" y2="80168"/>
                        <a14:foregroundMark x1="20578" y1="76257" x2="20578" y2="76257"/>
                        <a14:foregroundMark x1="27617" y1="85196" x2="27617" y2="85196"/>
                        <a14:foregroundMark x1="30505" y1="85196" x2="30505" y2="85196"/>
                        <a14:foregroundMark x1="30505" y1="85196" x2="30505" y2="85196"/>
                        <a14:foregroundMark x1="78159" y1="29609" x2="78159" y2="29609"/>
                        <a14:foregroundMark x1="82130" y1="84358" x2="82130" y2="84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69710" y="8980305"/>
            <a:ext cx="2769990" cy="154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: Rounded Corners 14">
            <a:hlinkClick r:id="rId5" action="ppaction://hlinksldjump"/>
            <a:extLst>
              <a:ext uri="{FF2B5EF4-FFF2-40B4-BE49-F238E27FC236}">
                <a16:creationId xmlns:a16="http://schemas.microsoft.com/office/drawing/2014/main" id="{4ED7371D-D026-4F2C-AFCE-AD75FB8832AE}"/>
              </a:ext>
            </a:extLst>
          </p:cNvPr>
          <p:cNvSpPr/>
          <p:nvPr/>
        </p:nvSpPr>
        <p:spPr>
          <a:xfrm>
            <a:off x="3771526" y="8988826"/>
            <a:ext cx="1303195" cy="1528837"/>
          </a:xfrm>
          <a:prstGeom prst="round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0CA5091-44D8-4DEF-97E3-F0BDA3B4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309" y="649114"/>
            <a:ext cx="4244204" cy="2356556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Tick it off, </a:t>
            </a:r>
            <a:br>
              <a:rPr lang="en-US" sz="6000"/>
            </a:br>
            <a:r>
              <a:rPr lang="en-US" sz="6000"/>
              <a:t>one-by-one</a:t>
            </a:r>
          </a:p>
        </p:txBody>
      </p:sp>
      <p:pic>
        <p:nvPicPr>
          <p:cNvPr id="7" name="Pictur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58225AE-7B9E-4DE6-922F-FEA4BDFDD8A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" y="649114"/>
            <a:ext cx="1801450" cy="23514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C9BF01-BE16-4E72-A904-FA1DD059E064}"/>
              </a:ext>
            </a:extLst>
          </p:cNvPr>
          <p:cNvSpPr txBox="1"/>
          <p:nvPr/>
        </p:nvSpPr>
        <p:spPr>
          <a:xfrm>
            <a:off x="3583709" y="8128001"/>
            <a:ext cx="3107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Finished?</a:t>
            </a:r>
            <a:endParaRPr lang="en-SG" sz="4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0CDF64-8662-480E-B61C-8EFF1D251AFC}"/>
              </a:ext>
            </a:extLst>
          </p:cNvPr>
          <p:cNvSpPr txBox="1"/>
          <p:nvPr/>
        </p:nvSpPr>
        <p:spPr>
          <a:xfrm>
            <a:off x="221673" y="11886754"/>
            <a:ext cx="638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 Click on the logo to return to main menu</a:t>
            </a:r>
            <a:endParaRPr lang="en-SG" b="1" dirty="0"/>
          </a:p>
        </p:txBody>
      </p:sp>
      <p:graphicFrame>
        <p:nvGraphicFramePr>
          <p:cNvPr id="16" name="Content Placeholder 1">
            <a:extLst>
              <a:ext uri="{FF2B5EF4-FFF2-40B4-BE49-F238E27FC236}">
                <a16:creationId xmlns:a16="http://schemas.microsoft.com/office/drawing/2014/main" id="{56E8A617-D419-4B95-9A9F-4CF1A35EC0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9715063"/>
              </p:ext>
            </p:extLst>
          </p:nvPr>
        </p:nvGraphicFramePr>
        <p:xfrm>
          <a:off x="460491" y="7443383"/>
          <a:ext cx="2952345" cy="396875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60231">
                  <a:extLst>
                    <a:ext uri="{9D8B030D-6E8A-4147-A177-3AD203B41FA5}">
                      <a16:colId xmlns:a16="http://schemas.microsoft.com/office/drawing/2014/main" val="3977008544"/>
                    </a:ext>
                  </a:extLst>
                </a:gridCol>
                <a:gridCol w="392114">
                  <a:extLst>
                    <a:ext uri="{9D8B030D-6E8A-4147-A177-3AD203B41FA5}">
                      <a16:colId xmlns:a16="http://schemas.microsoft.com/office/drawing/2014/main" val="3090454691"/>
                    </a:ext>
                  </a:extLst>
                </a:gridCol>
              </a:tblGrid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u="none" strike="noStrike" dirty="0" err="1">
                          <a:effectLst/>
                        </a:rPr>
                        <a:t>Bunga</a:t>
                      </a:r>
                      <a:r>
                        <a:rPr lang="en-SG" sz="1800" u="none" strike="noStrike" dirty="0">
                          <a:effectLst/>
                        </a:rPr>
                        <a:t> </a:t>
                      </a:r>
                      <a:r>
                        <a:rPr lang="en-SG" sz="1800" u="none" strike="noStrike" dirty="0" err="1">
                          <a:effectLst/>
                        </a:rPr>
                        <a:t>Sayang</a:t>
                      </a:r>
                      <a:endParaRPr lang="en-SG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155334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u="none" strike="noStrike" dirty="0">
                          <a:effectLst/>
                        </a:rPr>
                        <a:t>Carol of the Drum</a:t>
                      </a:r>
                      <a:endParaRPr lang="en-SG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478228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u="none" strike="noStrike">
                          <a:effectLst/>
                        </a:rPr>
                        <a:t>Sleigh Ride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826541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u="none" strike="noStrike">
                          <a:effectLst/>
                        </a:rPr>
                        <a:t>A Christmas Festival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562976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u="none" strike="noStrike" dirty="0">
                          <a:effectLst/>
                        </a:rPr>
                        <a:t>Frosty the Snowman</a:t>
                      </a:r>
                      <a:endParaRPr lang="en-SG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522760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u="none" strike="noStrike" dirty="0">
                          <a:effectLst/>
                        </a:rPr>
                        <a:t>Jingle Bell Rock</a:t>
                      </a:r>
                      <a:endParaRPr lang="en-SG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204766"/>
                  </a:ext>
                </a:extLst>
              </a:tr>
              <a:tr h="350203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u="none" strike="noStrike" dirty="0">
                          <a:effectLst/>
                        </a:rPr>
                        <a:t>Wizards in Winter</a:t>
                      </a:r>
                      <a:endParaRPr lang="en-SG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endParaRPr lang="en-SG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557549"/>
                  </a:ext>
                </a:extLst>
              </a:tr>
              <a:tr h="416243">
                <a:tc>
                  <a:txBody>
                    <a:bodyPr/>
                    <a:lstStyle/>
                    <a:p>
                      <a:r>
                        <a:rPr lang="en-SG" sz="1800" u="none" strike="noStrike" dirty="0">
                          <a:effectLst/>
                        </a:rPr>
                        <a:t>Raindrops Keep Falling on my Head</a:t>
                      </a:r>
                      <a:endParaRPr lang="en-SG" dirty="0"/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endParaRPr lang="en-SG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297744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u="none" strike="noStrike" dirty="0">
                          <a:effectLst/>
                        </a:rPr>
                        <a:t>Andromeda</a:t>
                      </a:r>
                      <a:endParaRPr lang="en-SG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endParaRPr lang="en-SG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65197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u="none" strike="noStrike" dirty="0">
                          <a:effectLst/>
                        </a:rPr>
                        <a:t>Nocturnal Fantasy</a:t>
                      </a:r>
                      <a:endParaRPr lang="en-SG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998223"/>
                  </a:ext>
                </a:extLst>
              </a:tr>
              <a:tr h="45268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u="none" strike="noStrike" dirty="0">
                          <a:effectLst/>
                        </a:rPr>
                        <a:t>When You Wish Upon a Star</a:t>
                      </a:r>
                      <a:endParaRPr lang="en-SG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481609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u="none" strike="noStrike" dirty="0">
                          <a:effectLst/>
                        </a:rPr>
                        <a:t>My Neighbour Totoro</a:t>
                      </a:r>
                      <a:endParaRPr lang="en-SG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endParaRPr lang="en-SG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52449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84E45C8-4DBE-4BA9-92E4-E49BF257A16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821" y="3146237"/>
            <a:ext cx="5078085" cy="3519231"/>
          </a:xfrm>
          <a:prstGeom prst="rect">
            <a:avLst/>
          </a:prstGeom>
        </p:spPr>
      </p:pic>
      <p:sp>
        <p:nvSpPr>
          <p:cNvPr id="24" name="Rectangle: Rounded Corners 23">
            <a:hlinkClick r:id="rId8" action="ppaction://hlinksldjump"/>
            <a:extLst>
              <a:ext uri="{FF2B5EF4-FFF2-40B4-BE49-F238E27FC236}">
                <a16:creationId xmlns:a16="http://schemas.microsoft.com/office/drawing/2014/main" id="{D452794C-B051-456A-AD9E-8261911C06E5}"/>
              </a:ext>
            </a:extLst>
          </p:cNvPr>
          <p:cNvSpPr/>
          <p:nvPr/>
        </p:nvSpPr>
        <p:spPr>
          <a:xfrm>
            <a:off x="5185792" y="9020554"/>
            <a:ext cx="1353903" cy="15116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5400" dirty="0">
                <a:solidFill>
                  <a:srgbClr val="FF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416835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A6456C6-FF32-4287-A7B2-A6E298559D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22444"/>
            <a:ext cx="6858000" cy="906955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0CA5091-44D8-4DEF-97E3-F0BDA3B4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309" y="649114"/>
            <a:ext cx="4244204" cy="2356556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Tick it off, </a:t>
            </a:r>
            <a:br>
              <a:rPr lang="en-US" sz="6000"/>
            </a:br>
            <a:r>
              <a:rPr lang="en-US" sz="6000"/>
              <a:t>one-by-one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BB45701-9169-4B00-A514-826B1F43C05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11857632"/>
              </p:ext>
            </p:extLst>
          </p:nvPr>
        </p:nvGraphicFramePr>
        <p:xfrm>
          <a:off x="471488" y="3244850"/>
          <a:ext cx="5915026" cy="77381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75278">
                  <a:extLst>
                    <a:ext uri="{9D8B030D-6E8A-4147-A177-3AD203B41FA5}">
                      <a16:colId xmlns:a16="http://schemas.microsoft.com/office/drawing/2014/main" val="3977008544"/>
                    </a:ext>
                  </a:extLst>
                </a:gridCol>
                <a:gridCol w="1239748">
                  <a:extLst>
                    <a:ext uri="{9D8B030D-6E8A-4147-A177-3AD203B41FA5}">
                      <a16:colId xmlns:a16="http://schemas.microsoft.com/office/drawing/2014/main" val="3090454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4" action="ppaction://hlinksldjump"/>
                        </a:rPr>
                        <a:t>Bunga</a:t>
                      </a: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4" action="ppaction://hlinksldjump"/>
                        </a:rPr>
                        <a:t> </a:t>
                      </a:r>
                      <a:r>
                        <a:rPr lang="en-SG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4" action="ppaction://hlinksldjump"/>
                        </a:rPr>
                        <a:t>Sayang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1315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5" action="ppaction://hlinksldjump"/>
                        </a:rPr>
                        <a:t>Carol of the Drum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81478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Sleigh Ride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49826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Christmas Festival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77562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Frosty the Snowman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70522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Jingle Bell Rock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21204766"/>
                  </a:ext>
                </a:extLst>
              </a:tr>
              <a:tr h="276702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Wizards in Winter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98557549"/>
                  </a:ext>
                </a:extLst>
              </a:tr>
              <a:tr h="1102043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Raindrops Keep Falling on my Head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12875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Andromeda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5565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Nocturnal Fantasy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43998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When You Wish Upon a Star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31481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 Neighbour Totoro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66524490"/>
                  </a:ext>
                </a:extLst>
              </a:tr>
            </a:tbl>
          </a:graphicData>
        </a:graphic>
      </p:graphicFrame>
      <p:pic>
        <p:nvPicPr>
          <p:cNvPr id="7" name="Pictur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58225AE-7B9E-4DE6-922F-FEA4BDFDD8A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" y="649114"/>
            <a:ext cx="1801450" cy="23514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A652EF-CA7A-4204-99A1-6BAB5B1A6F7D}"/>
              </a:ext>
            </a:extLst>
          </p:cNvPr>
          <p:cNvSpPr txBox="1"/>
          <p:nvPr/>
        </p:nvSpPr>
        <p:spPr>
          <a:xfrm>
            <a:off x="221673" y="11092425"/>
            <a:ext cx="638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 Click on the logo to return to main menu</a:t>
            </a:r>
            <a:endParaRPr lang="en-SG" b="1" dirty="0"/>
          </a:p>
        </p:txBody>
      </p:sp>
      <p:pic>
        <p:nvPicPr>
          <p:cNvPr id="9" name="Picture 6" descr="Image result for wrong">
            <a:extLst>
              <a:ext uri="{FF2B5EF4-FFF2-40B4-BE49-F238E27FC236}">
                <a16:creationId xmlns:a16="http://schemas.microsoft.com/office/drawing/2014/main" id="{FB7456EB-65C5-4B82-A726-754FBA55AE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3276984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</p:spTree>
    <p:extLst>
      <p:ext uri="{BB962C8B-B14F-4D97-AF65-F5344CB8AC3E}">
        <p14:creationId xmlns:p14="http://schemas.microsoft.com/office/powerpoint/2010/main" val="54693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Image result for wrong">
            <a:extLst>
              <a:ext uri="{FF2B5EF4-FFF2-40B4-BE49-F238E27FC236}">
                <a16:creationId xmlns:a16="http://schemas.microsoft.com/office/drawing/2014/main" id="{46BD1B84-6BD5-44C4-8F96-66A1CEDBD5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335" b="100000" l="4513" r="99278">
                        <a14:foregroundMark x1="19495" y1="40782" x2="19495" y2="40782"/>
                        <a14:foregroundMark x1="4513" y1="78492" x2="4513" y2="78492"/>
                        <a14:foregroundMark x1="17509" y1="80168" x2="17509" y2="80168"/>
                        <a14:foregroundMark x1="20578" y1="76257" x2="20578" y2="76257"/>
                        <a14:foregroundMark x1="27617" y1="85196" x2="27617" y2="85196"/>
                        <a14:foregroundMark x1="30505" y1="85196" x2="30505" y2="85196"/>
                        <a14:foregroundMark x1="30505" y1="85196" x2="30505" y2="85196"/>
                        <a14:foregroundMark x1="78159" y1="29609" x2="78159" y2="29609"/>
                        <a14:foregroundMark x1="82130" y1="84358" x2="82130" y2="84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8233" y="8996451"/>
            <a:ext cx="2769990" cy="154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Content Placeholder 1">
            <a:extLst>
              <a:ext uri="{FF2B5EF4-FFF2-40B4-BE49-F238E27FC236}">
                <a16:creationId xmlns:a16="http://schemas.microsoft.com/office/drawing/2014/main" id="{7EB5D381-4215-4E81-AC87-BC7BA10872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039388"/>
              </p:ext>
            </p:extLst>
          </p:nvPr>
        </p:nvGraphicFramePr>
        <p:xfrm>
          <a:off x="519519" y="8020044"/>
          <a:ext cx="2952345" cy="389859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86571">
                  <a:extLst>
                    <a:ext uri="{9D8B030D-6E8A-4147-A177-3AD203B41FA5}">
                      <a16:colId xmlns:a16="http://schemas.microsoft.com/office/drawing/2014/main" val="3977008544"/>
                    </a:ext>
                  </a:extLst>
                </a:gridCol>
                <a:gridCol w="465774">
                  <a:extLst>
                    <a:ext uri="{9D8B030D-6E8A-4147-A177-3AD203B41FA5}">
                      <a16:colId xmlns:a16="http://schemas.microsoft.com/office/drawing/2014/main" val="3090454691"/>
                    </a:ext>
                  </a:extLst>
                </a:gridCol>
              </a:tblGrid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Bunga</a:t>
                      </a: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SG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Sayang</a:t>
                      </a:r>
                      <a:endParaRPr lang="en-SG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13155334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Carol of the Drum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81478228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Sleigh Ride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49826541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Christmas Festival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77562976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Frosty the Snowman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70522760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Jingle Bell Rock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21204766"/>
                  </a:ext>
                </a:extLst>
              </a:tr>
              <a:tr h="280038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Wizards in Winter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98557549"/>
                  </a:ext>
                </a:extLst>
              </a:tr>
              <a:tr h="553403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Raindrops Keep Falling on my Head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12875860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Andromeda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5565197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Nocturnal Fantasy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43998223"/>
                  </a:ext>
                </a:extLst>
              </a:tr>
              <a:tr h="45268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When You Wish Upon a Star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31481609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 Neighbour Totoro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66524490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B0CA5091-44D8-4DEF-97E3-F0BDA3B4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309" y="649114"/>
            <a:ext cx="4244204" cy="2356556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Tick it off, </a:t>
            </a:r>
            <a:br>
              <a:rPr lang="en-US" sz="6000"/>
            </a:br>
            <a:r>
              <a:rPr lang="en-US" sz="6000"/>
              <a:t>one-by-one</a:t>
            </a:r>
          </a:p>
        </p:txBody>
      </p:sp>
      <p:pic>
        <p:nvPicPr>
          <p:cNvPr id="7" name="Pictur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58225AE-7B9E-4DE6-922F-FEA4BDFDD8A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" y="649114"/>
            <a:ext cx="1801450" cy="23514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86E7BF-B641-48F7-A44D-DF86BE87394D}"/>
              </a:ext>
            </a:extLst>
          </p:cNvPr>
          <p:cNvSpPr/>
          <p:nvPr/>
        </p:nvSpPr>
        <p:spPr>
          <a:xfrm>
            <a:off x="166687" y="6881091"/>
            <a:ext cx="68714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SG" sz="5400" dirty="0">
                <a:solidFill>
                  <a:srgbClr val="000000"/>
                </a:solidFill>
                <a:latin typeface="Calibri" panose="020F0502020204030204" pitchFamily="34" charset="0"/>
              </a:rPr>
              <a:t>2. Carol of the Drum</a:t>
            </a:r>
            <a:endParaRPr lang="en-SG" sz="4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C9BF01-BE16-4E72-A904-FA1DD059E064}"/>
              </a:ext>
            </a:extLst>
          </p:cNvPr>
          <p:cNvSpPr txBox="1"/>
          <p:nvPr/>
        </p:nvSpPr>
        <p:spPr>
          <a:xfrm>
            <a:off x="3583709" y="8128001"/>
            <a:ext cx="3107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Finished?</a:t>
            </a:r>
            <a:endParaRPr lang="en-SG" sz="4800"/>
          </a:p>
        </p:txBody>
      </p:sp>
      <p:pic>
        <p:nvPicPr>
          <p:cNvPr id="13" name="Picture 6" descr="Image result for wrong">
            <a:extLst>
              <a:ext uri="{FF2B5EF4-FFF2-40B4-BE49-F238E27FC236}">
                <a16:creationId xmlns:a16="http://schemas.microsoft.com/office/drawing/2014/main" id="{84E51F11-A4E7-4333-9E8F-033ED7DB7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8049200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8E4DEC-1C3F-4CEF-8FF4-06B9606A2632}"/>
              </a:ext>
            </a:extLst>
          </p:cNvPr>
          <p:cNvSpPr txBox="1"/>
          <p:nvPr/>
        </p:nvSpPr>
        <p:spPr>
          <a:xfrm>
            <a:off x="221673" y="11886745"/>
            <a:ext cx="638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 Click on the logo to return to main menu</a:t>
            </a:r>
            <a:endParaRPr lang="en-SG" b="1" dirty="0"/>
          </a:p>
        </p:txBody>
      </p:sp>
      <p:pic>
        <p:nvPicPr>
          <p:cNvPr id="3" name="Picture 2" descr="A vase of flowers on a table&#10;&#10;Description automatically generated">
            <a:extLst>
              <a:ext uri="{FF2B5EF4-FFF2-40B4-BE49-F238E27FC236}">
                <a16:creationId xmlns:a16="http://schemas.microsoft.com/office/drawing/2014/main" id="{E07B025B-1352-471B-A6BE-BFC89E9B1AC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344" y="3076281"/>
            <a:ext cx="4684105" cy="3646006"/>
          </a:xfrm>
          <a:prstGeom prst="rect">
            <a:avLst/>
          </a:prstGeom>
        </p:spPr>
      </p:pic>
      <p:sp>
        <p:nvSpPr>
          <p:cNvPr id="18" name="Rectangle: Rounded Corners 17">
            <a:hlinkClick r:id="rId9" action="ppaction://hlinksldjump"/>
            <a:extLst>
              <a:ext uri="{FF2B5EF4-FFF2-40B4-BE49-F238E27FC236}">
                <a16:creationId xmlns:a16="http://schemas.microsoft.com/office/drawing/2014/main" id="{E23B4760-A1FA-4D45-A141-9C17C905A7CA}"/>
              </a:ext>
            </a:extLst>
          </p:cNvPr>
          <p:cNvSpPr/>
          <p:nvPr/>
        </p:nvSpPr>
        <p:spPr>
          <a:xfrm>
            <a:off x="3786040" y="9003340"/>
            <a:ext cx="1303195" cy="152883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0" name="Rectangle: Rounded Corners 19">
            <a:hlinkClick r:id="rId10" action="ppaction://hlinksldjump"/>
            <a:extLst>
              <a:ext uri="{FF2B5EF4-FFF2-40B4-BE49-F238E27FC236}">
                <a16:creationId xmlns:a16="http://schemas.microsoft.com/office/drawing/2014/main" id="{F5226624-49A9-4ED9-831A-7622AF56E810}"/>
              </a:ext>
            </a:extLst>
          </p:cNvPr>
          <p:cNvSpPr/>
          <p:nvPr/>
        </p:nvSpPr>
        <p:spPr>
          <a:xfrm>
            <a:off x="5185792" y="9020554"/>
            <a:ext cx="1353903" cy="15116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5400" dirty="0">
                <a:solidFill>
                  <a:srgbClr val="FF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79662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A6456C6-FF32-4287-A7B2-A6E298559D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22444"/>
            <a:ext cx="6858000" cy="906955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0CA5091-44D8-4DEF-97E3-F0BDA3B4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309" y="649114"/>
            <a:ext cx="4244204" cy="2356556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Tick it off, </a:t>
            </a:r>
            <a:br>
              <a:rPr lang="en-US" sz="6000"/>
            </a:br>
            <a:r>
              <a:rPr lang="en-US" sz="6000"/>
              <a:t>one-by-one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BB45701-9169-4B00-A514-826B1F43C05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66387370"/>
              </p:ext>
            </p:extLst>
          </p:nvPr>
        </p:nvGraphicFramePr>
        <p:xfrm>
          <a:off x="471488" y="3244850"/>
          <a:ext cx="5915026" cy="77381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75278">
                  <a:extLst>
                    <a:ext uri="{9D8B030D-6E8A-4147-A177-3AD203B41FA5}">
                      <a16:colId xmlns:a16="http://schemas.microsoft.com/office/drawing/2014/main" val="3977008544"/>
                    </a:ext>
                  </a:extLst>
                </a:gridCol>
                <a:gridCol w="1239748">
                  <a:extLst>
                    <a:ext uri="{9D8B030D-6E8A-4147-A177-3AD203B41FA5}">
                      <a16:colId xmlns:a16="http://schemas.microsoft.com/office/drawing/2014/main" val="3090454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4" action="ppaction://hlinksldjump"/>
                        </a:rPr>
                        <a:t>Bunga</a:t>
                      </a: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4" action="ppaction://hlinksldjump"/>
                        </a:rPr>
                        <a:t> </a:t>
                      </a:r>
                      <a:r>
                        <a:rPr lang="en-SG" sz="3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4" action="ppaction://hlinksldjump"/>
                        </a:rPr>
                        <a:t>Sayang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1315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5" action="ppaction://hlinksldjump"/>
                        </a:rPr>
                        <a:t>Carol of the Drum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81478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6" action="ppaction://hlinksldjump"/>
                        </a:rPr>
                        <a:t>Sleigh Ride</a:t>
                      </a:r>
                      <a:endParaRPr lang="en-SG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49826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Christmas Festival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77562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Frosty the Snowman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70522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Jingle Bell Rock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21204766"/>
                  </a:ext>
                </a:extLst>
              </a:tr>
              <a:tr h="276702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Wizards in Winter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98557549"/>
                  </a:ext>
                </a:extLst>
              </a:tr>
              <a:tr h="276702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Raindrops Keep Falling on my Head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12875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Andromeda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5565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Nocturnal Fantasy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43998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When You Wish Upon a Star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31481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SG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 Neighbour Totoro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66524490"/>
                  </a:ext>
                </a:extLst>
              </a:tr>
            </a:tbl>
          </a:graphicData>
        </a:graphic>
      </p:graphicFrame>
      <p:pic>
        <p:nvPicPr>
          <p:cNvPr id="7" name="Pictur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58225AE-7B9E-4DE6-922F-FEA4BDFDD8A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" y="649114"/>
            <a:ext cx="1801450" cy="23514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A652EF-CA7A-4204-99A1-6BAB5B1A6F7D}"/>
              </a:ext>
            </a:extLst>
          </p:cNvPr>
          <p:cNvSpPr txBox="1"/>
          <p:nvPr/>
        </p:nvSpPr>
        <p:spPr>
          <a:xfrm>
            <a:off x="221673" y="11092425"/>
            <a:ext cx="638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 Click on the logo to return to main menu</a:t>
            </a:r>
            <a:endParaRPr lang="en-SG" b="1" dirty="0"/>
          </a:p>
        </p:txBody>
      </p:sp>
      <p:pic>
        <p:nvPicPr>
          <p:cNvPr id="9" name="Picture 6" descr="Image result for wrong">
            <a:extLst>
              <a:ext uri="{FF2B5EF4-FFF2-40B4-BE49-F238E27FC236}">
                <a16:creationId xmlns:a16="http://schemas.microsoft.com/office/drawing/2014/main" id="{FB7456EB-65C5-4B82-A726-754FBA55AE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3276984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11" name="Picture 6" descr="Image result for wrong">
            <a:extLst>
              <a:ext uri="{FF2B5EF4-FFF2-40B4-BE49-F238E27FC236}">
                <a16:creationId xmlns:a16="http://schemas.microsoft.com/office/drawing/2014/main" id="{ECE63039-C245-4ABC-AAB0-6273A9C182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5010" y="3854804"/>
            <a:ext cx="639100" cy="468361"/>
          </a:xfrm>
          <a:prstGeom prst="rect">
            <a:avLst/>
          </a:prstGeom>
          <a:solidFill>
            <a:srgbClr val="7030A0"/>
          </a:solidFill>
          <a:extLst/>
        </p:spPr>
      </p:pic>
    </p:spTree>
    <p:extLst>
      <p:ext uri="{BB962C8B-B14F-4D97-AF65-F5344CB8AC3E}">
        <p14:creationId xmlns:p14="http://schemas.microsoft.com/office/powerpoint/2010/main" val="250565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">
            <a:extLst>
              <a:ext uri="{FF2B5EF4-FFF2-40B4-BE49-F238E27FC236}">
                <a16:creationId xmlns:a16="http://schemas.microsoft.com/office/drawing/2014/main" id="{7EB5D381-4215-4E81-AC87-BC7BA10872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2384641"/>
              </p:ext>
            </p:extLst>
          </p:nvPr>
        </p:nvGraphicFramePr>
        <p:xfrm>
          <a:off x="519519" y="8020044"/>
          <a:ext cx="2952345" cy="389763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60231">
                  <a:extLst>
                    <a:ext uri="{9D8B030D-6E8A-4147-A177-3AD203B41FA5}">
                      <a16:colId xmlns:a16="http://schemas.microsoft.com/office/drawing/2014/main" val="3977008544"/>
                    </a:ext>
                  </a:extLst>
                </a:gridCol>
                <a:gridCol w="392114">
                  <a:extLst>
                    <a:ext uri="{9D8B030D-6E8A-4147-A177-3AD203B41FA5}">
                      <a16:colId xmlns:a16="http://schemas.microsoft.com/office/drawing/2014/main" val="3090454691"/>
                    </a:ext>
                  </a:extLst>
                </a:gridCol>
              </a:tblGrid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Bunga</a:t>
                      </a: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SG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Sayang</a:t>
                      </a:r>
                      <a:endParaRPr lang="en-SG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13155334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Carol of the Drum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81478228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Sleigh Ride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49826541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Christmas Festival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77562976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Frosty the Snowman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70522760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Jingle Bell Rock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21204766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Wizards in Winter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98557549"/>
                  </a:ext>
                </a:extLst>
              </a:tr>
              <a:tr h="45268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Raindrops Keep Falling on my Head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12875860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Andromeda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5565197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Nocturnal Fantasy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43998223"/>
                  </a:ext>
                </a:extLst>
              </a:tr>
              <a:tr h="452680">
                <a:tc>
                  <a:txBody>
                    <a:bodyPr/>
                    <a:lstStyle/>
                    <a:p>
                      <a:pPr marL="0" marR="0" lvl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When You Wish Upon a Star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31481609"/>
                  </a:ext>
                </a:extLst>
              </a:tr>
              <a:tr h="227318">
                <a:tc>
                  <a:txBody>
                    <a:bodyPr/>
                    <a:lstStyle/>
                    <a:p>
                      <a:pPr algn="l" fontAlgn="b"/>
                      <a:r>
                        <a:rPr lang="en-SG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 Neighbour Totoro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SG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66524490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B0CA5091-44D8-4DEF-97E3-F0BDA3B4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309" y="649114"/>
            <a:ext cx="4244204" cy="2356556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Tick it off, </a:t>
            </a:r>
            <a:br>
              <a:rPr lang="en-US" sz="6000"/>
            </a:br>
            <a:r>
              <a:rPr lang="en-US" sz="6000"/>
              <a:t>one-by-one</a:t>
            </a:r>
          </a:p>
        </p:txBody>
      </p:sp>
      <p:pic>
        <p:nvPicPr>
          <p:cNvPr id="7" name="Picture 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58225AE-7B9E-4DE6-922F-FEA4BDFDD8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" y="649114"/>
            <a:ext cx="1801450" cy="23514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C9BF01-BE16-4E72-A904-FA1DD059E064}"/>
              </a:ext>
            </a:extLst>
          </p:cNvPr>
          <p:cNvSpPr txBox="1"/>
          <p:nvPr/>
        </p:nvSpPr>
        <p:spPr>
          <a:xfrm>
            <a:off x="3583709" y="8128001"/>
            <a:ext cx="3107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Finished?</a:t>
            </a:r>
            <a:endParaRPr lang="en-SG" sz="4800"/>
          </a:p>
        </p:txBody>
      </p:sp>
      <p:pic>
        <p:nvPicPr>
          <p:cNvPr id="13" name="Picture 6" descr="Image result for wrong">
            <a:extLst>
              <a:ext uri="{FF2B5EF4-FFF2-40B4-BE49-F238E27FC236}">
                <a16:creationId xmlns:a16="http://schemas.microsoft.com/office/drawing/2014/main" id="{84E51F11-A4E7-4333-9E8F-033ED7DB7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8049200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8E4DEC-1C3F-4CEF-8FF4-06B9606A2632}"/>
              </a:ext>
            </a:extLst>
          </p:cNvPr>
          <p:cNvSpPr txBox="1"/>
          <p:nvPr/>
        </p:nvSpPr>
        <p:spPr>
          <a:xfrm>
            <a:off x="221673" y="11886745"/>
            <a:ext cx="638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 Click on the logo to return to main menu</a:t>
            </a:r>
            <a:endParaRPr lang="en-SG" b="1" dirty="0"/>
          </a:p>
        </p:txBody>
      </p:sp>
      <p:pic>
        <p:nvPicPr>
          <p:cNvPr id="15" name="Picture 6" descr="Image result for wrong">
            <a:extLst>
              <a:ext uri="{FF2B5EF4-FFF2-40B4-BE49-F238E27FC236}">
                <a16:creationId xmlns:a16="http://schemas.microsoft.com/office/drawing/2014/main" id="{36D8C3F9-F99C-46DE-A433-3D6BA48136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71" b="100000" l="9259" r="100000">
                        <a14:foregroundMark x1="40000" y1="76042" x2="40000" y2="7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7850" y="8344797"/>
            <a:ext cx="311150" cy="22802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97AA35-B45D-492F-954B-2AE0D59401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45" y="3340658"/>
            <a:ext cx="5667768" cy="3847439"/>
          </a:xfrm>
          <a:prstGeom prst="rect">
            <a:avLst/>
          </a:prstGeom>
        </p:spPr>
      </p:pic>
      <p:pic>
        <p:nvPicPr>
          <p:cNvPr id="18" name="Picture 6" descr="Image result for wrong">
            <a:extLst>
              <a:ext uri="{FF2B5EF4-FFF2-40B4-BE49-F238E27FC236}">
                <a16:creationId xmlns:a16="http://schemas.microsoft.com/office/drawing/2014/main" id="{FFBC9168-ED2F-4DC0-A019-E5F86057C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335" b="100000" l="4513" r="99278">
                        <a14:foregroundMark x1="19495" y1="40782" x2="19495" y2="40782"/>
                        <a14:foregroundMark x1="4513" y1="78492" x2="4513" y2="78492"/>
                        <a14:foregroundMark x1="17509" y1="80168" x2="17509" y2="80168"/>
                        <a14:foregroundMark x1="20578" y1="76257" x2="20578" y2="76257"/>
                        <a14:foregroundMark x1="27617" y1="85196" x2="27617" y2="85196"/>
                        <a14:foregroundMark x1="30505" y1="85196" x2="30505" y2="85196"/>
                        <a14:foregroundMark x1="30505" y1="85196" x2="30505" y2="85196"/>
                        <a14:foregroundMark x1="78159" y1="29609" x2="78159" y2="29609"/>
                        <a14:foregroundMark x1="82130" y1="84358" x2="82130" y2="84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8233" y="8996451"/>
            <a:ext cx="2769990" cy="154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hlinkClick r:id="rId9" action="ppaction://hlinksldjump"/>
            <a:extLst>
              <a:ext uri="{FF2B5EF4-FFF2-40B4-BE49-F238E27FC236}">
                <a16:creationId xmlns:a16="http://schemas.microsoft.com/office/drawing/2014/main" id="{B234FDEE-5660-49A4-9A38-A54AEFCDFD17}"/>
              </a:ext>
            </a:extLst>
          </p:cNvPr>
          <p:cNvSpPr/>
          <p:nvPr/>
        </p:nvSpPr>
        <p:spPr>
          <a:xfrm>
            <a:off x="3786040" y="9003340"/>
            <a:ext cx="1303195" cy="152883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0" name="Rectangle: Rounded Corners 19">
            <a:hlinkClick r:id="rId10" action="ppaction://hlinksldjump"/>
            <a:extLst>
              <a:ext uri="{FF2B5EF4-FFF2-40B4-BE49-F238E27FC236}">
                <a16:creationId xmlns:a16="http://schemas.microsoft.com/office/drawing/2014/main" id="{A17F29E7-DB5E-4535-8250-44F0AEF03EF1}"/>
              </a:ext>
            </a:extLst>
          </p:cNvPr>
          <p:cNvSpPr/>
          <p:nvPr/>
        </p:nvSpPr>
        <p:spPr>
          <a:xfrm>
            <a:off x="5185792" y="9020554"/>
            <a:ext cx="1353903" cy="15116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5400" dirty="0">
                <a:solidFill>
                  <a:srgbClr val="FF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31831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</TotalTime>
  <Words>1721</Words>
  <Application>Microsoft Office PowerPoint</Application>
  <PresentationFormat>Widescreen</PresentationFormat>
  <Paragraphs>456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Welcome! tap on the logo to continue… </vt:lpstr>
      <vt:lpstr>MOB 12:  Bellz Beyond Christmas</vt:lpstr>
      <vt:lpstr>Repertoire</vt:lpstr>
      <vt:lpstr>Tick it off,  one-by-one</vt:lpstr>
      <vt:lpstr>Tick it off,  one-by-one</vt:lpstr>
      <vt:lpstr>Tick it off,  one-by-one</vt:lpstr>
      <vt:lpstr>Tick it off,  one-by-one</vt:lpstr>
      <vt:lpstr>Tick it off,  one-by-one</vt:lpstr>
      <vt:lpstr>Tick it off,  one-by-one</vt:lpstr>
      <vt:lpstr>Tick it off,  one-by-one</vt:lpstr>
      <vt:lpstr>Tick it off,  one-by-one</vt:lpstr>
      <vt:lpstr>Tick it off,  one-by-one</vt:lpstr>
      <vt:lpstr>Tick it off,  one-by-one</vt:lpstr>
      <vt:lpstr>Tick it off,  one-by-one</vt:lpstr>
      <vt:lpstr>Tick it off,  one-by-one</vt:lpstr>
      <vt:lpstr>Tick it off,  one-by-one</vt:lpstr>
      <vt:lpstr>Tick it off,  one-by-one</vt:lpstr>
      <vt:lpstr>Tick it off,  one-by-one</vt:lpstr>
      <vt:lpstr>Tick it off,  one-by-one</vt:lpstr>
      <vt:lpstr>Tick it off,  one-by-one</vt:lpstr>
      <vt:lpstr>Tick it off,  one-by-one</vt:lpstr>
      <vt:lpstr>Tick it off,  one-by-one</vt:lpstr>
      <vt:lpstr>Tick it off,  one-by-one</vt:lpstr>
      <vt:lpstr>Tick it off,  one-by-one</vt:lpstr>
      <vt:lpstr>Tick it off,  one-by-one</vt:lpstr>
      <vt:lpstr>Tick it off,  one-by-one</vt:lpstr>
      <vt:lpstr>Tick it off,  one-by-one</vt:lpstr>
      <vt:lpstr>All done! Have a safe journey home! </vt:lpstr>
      <vt:lpstr>Thank you! Have a safe journey home! See you in 2020!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 ximin</dc:creator>
  <cp:lastModifiedBy>cai ximin</cp:lastModifiedBy>
  <cp:revision>18</cp:revision>
  <dcterms:created xsi:type="dcterms:W3CDTF">2018-11-04T12:59:45Z</dcterms:created>
  <dcterms:modified xsi:type="dcterms:W3CDTF">2019-01-25T15:53:32Z</dcterms:modified>
</cp:coreProperties>
</file>